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8" r:id="rId4"/>
    <p:sldMasterId id="214748369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embeddedFontLst>
    <p:embeddedFont>
      <p:font typeface="Lexend SemiBold"/>
      <p:regular r:id="rId32"/>
      <p:bold r:id="rId33"/>
    </p:embeddedFont>
    <p:embeddedFont>
      <p:font typeface="Lexend"/>
      <p:regular r:id="rId34"/>
      <p:bold r:id="rId35"/>
    </p:embeddedFont>
    <p:embeddedFont>
      <p:font typeface="Lalezar"/>
      <p:regular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LexendSemiBold-bold.fntdata"/><Relationship Id="rId10" Type="http://schemas.openxmlformats.org/officeDocument/2006/relationships/slide" Target="slides/slide4.xml"/><Relationship Id="rId32" Type="http://schemas.openxmlformats.org/officeDocument/2006/relationships/font" Target="fonts/LexendSemiBold-regular.fntdata"/><Relationship Id="rId13" Type="http://schemas.openxmlformats.org/officeDocument/2006/relationships/slide" Target="slides/slide7.xml"/><Relationship Id="rId35" Type="http://schemas.openxmlformats.org/officeDocument/2006/relationships/font" Target="fonts/Lexend-bold.fntdata"/><Relationship Id="rId12" Type="http://schemas.openxmlformats.org/officeDocument/2006/relationships/slide" Target="slides/slide6.xml"/><Relationship Id="rId34" Type="http://schemas.openxmlformats.org/officeDocument/2006/relationships/font" Target="fonts/Lexend-regular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Lalezar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3484bedaec9_0_7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3484bedaec9_0_7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3484bedaec9_2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3484bedaec9_2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3484bedaec9_2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3484bedaec9_2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3484bedaec9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3484bedaec9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3484bedaec9_4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3484bedaec9_4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3484bedaec9_4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3484bedaec9_4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3484bedaec9_4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3484bedaec9_4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3484bedaec9_4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3484bedaec9_4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3484bedaec9_4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3484bedaec9_4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3484bedaec9_4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3484bedaec9_4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3484bedaec9_4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3484bedaec9_4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3484bedaec9_0_8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3484bedaec9_0_8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3484bedaec9_4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3484bedaec9_4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3484bedaec9_4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3484bedaec9_4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3484bedaec9_4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3484bedaec9_4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3484bedaec9_4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3484bedaec9_4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3484bedaec9_4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3484bedaec9_4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3484bedaec9_0_9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3484bedaec9_0_9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3484bedaec9_0_9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3484bedaec9_0_9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3484bedaec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3484bedaec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3484bedaec9_4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3484bedaec9_4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3484bedaec9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3484bedaec9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3484bedaec9_2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3484bedaec9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3484bedaec9_2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3484bedaec9_2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3484bedaec9_2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3484bedaec9_2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3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/>
        </p:nvSpPr>
        <p:spPr>
          <a:xfrm>
            <a:off x="643200" y="659425"/>
            <a:ext cx="3146400" cy="10914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8" name="Google Shape;58;p14"/>
          <p:cNvSpPr txBox="1"/>
          <p:nvPr>
            <p:ph type="title"/>
          </p:nvPr>
        </p:nvSpPr>
        <p:spPr>
          <a:xfrm>
            <a:off x="671825" y="727744"/>
            <a:ext cx="3117600" cy="12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" name="Google Shape;59;p14"/>
          <p:cNvSpPr/>
          <p:nvPr/>
        </p:nvSpPr>
        <p:spPr>
          <a:xfrm>
            <a:off x="2216400" y="1750725"/>
            <a:ext cx="4711200" cy="21879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1686400" y="1750825"/>
            <a:ext cx="528900" cy="5289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6927600" y="2843900"/>
            <a:ext cx="528900" cy="10914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2" name="Google Shape;62;p14"/>
          <p:cNvSpPr txBox="1"/>
          <p:nvPr>
            <p:ph idx="2" type="title"/>
          </p:nvPr>
        </p:nvSpPr>
        <p:spPr>
          <a:xfrm>
            <a:off x="2258050" y="1800075"/>
            <a:ext cx="4623900" cy="22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63" name="Google Shape;63;p14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ITLE_3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/>
          <p:nvPr/>
        </p:nvSpPr>
        <p:spPr>
          <a:xfrm>
            <a:off x="304800" y="3161075"/>
            <a:ext cx="2851500" cy="16791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7" name="Google Shape;67;p15"/>
          <p:cNvSpPr/>
          <p:nvPr/>
        </p:nvSpPr>
        <p:spPr>
          <a:xfrm>
            <a:off x="5999150" y="3161050"/>
            <a:ext cx="2840100" cy="1679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8" name="Google Shape;68;p15"/>
          <p:cNvSpPr/>
          <p:nvPr/>
        </p:nvSpPr>
        <p:spPr>
          <a:xfrm>
            <a:off x="3156175" y="3161150"/>
            <a:ext cx="2851500" cy="16791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314208" y="3134376"/>
            <a:ext cx="2816100" cy="5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5"/>
          <p:cNvSpPr/>
          <p:nvPr>
            <p:ph idx="2" type="pic"/>
          </p:nvPr>
        </p:nvSpPr>
        <p:spPr>
          <a:xfrm>
            <a:off x="307625" y="1316450"/>
            <a:ext cx="2851500" cy="1844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15"/>
          <p:cNvSpPr txBox="1"/>
          <p:nvPr>
            <p:ph idx="3" type="body"/>
          </p:nvPr>
        </p:nvSpPr>
        <p:spPr>
          <a:xfrm>
            <a:off x="316485" y="3761317"/>
            <a:ext cx="2688600" cy="10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2" name="Google Shape;72;p15"/>
          <p:cNvSpPr/>
          <p:nvPr>
            <p:ph idx="4" type="pic"/>
          </p:nvPr>
        </p:nvSpPr>
        <p:spPr>
          <a:xfrm>
            <a:off x="3159125" y="1316450"/>
            <a:ext cx="2851500" cy="1844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15"/>
          <p:cNvSpPr/>
          <p:nvPr>
            <p:ph idx="5" type="pic"/>
          </p:nvPr>
        </p:nvSpPr>
        <p:spPr>
          <a:xfrm>
            <a:off x="6010625" y="1316450"/>
            <a:ext cx="2828700" cy="1844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15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5" name="Google Shape;75;p15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304800" y="305325"/>
            <a:ext cx="2851500" cy="1009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7" name="Google Shape;77;p15"/>
          <p:cNvSpPr/>
          <p:nvPr/>
        </p:nvSpPr>
        <p:spPr>
          <a:xfrm>
            <a:off x="3159125" y="811350"/>
            <a:ext cx="1159500" cy="5025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8" name="Google Shape;78;p15"/>
          <p:cNvSpPr txBox="1"/>
          <p:nvPr>
            <p:ph type="title"/>
          </p:nvPr>
        </p:nvSpPr>
        <p:spPr>
          <a:xfrm>
            <a:off x="328518" y="361238"/>
            <a:ext cx="2720700" cy="11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15"/>
          <p:cNvSpPr txBox="1"/>
          <p:nvPr>
            <p:ph idx="6" type="subTitle"/>
          </p:nvPr>
        </p:nvSpPr>
        <p:spPr>
          <a:xfrm>
            <a:off x="3156683" y="3134376"/>
            <a:ext cx="2816100" cy="5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5"/>
          <p:cNvSpPr txBox="1"/>
          <p:nvPr>
            <p:ph idx="7" type="body"/>
          </p:nvPr>
        </p:nvSpPr>
        <p:spPr>
          <a:xfrm>
            <a:off x="3158960" y="3761317"/>
            <a:ext cx="2688600" cy="10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1" name="Google Shape;81;p15"/>
          <p:cNvSpPr txBox="1"/>
          <p:nvPr>
            <p:ph idx="8" type="subTitle"/>
          </p:nvPr>
        </p:nvSpPr>
        <p:spPr>
          <a:xfrm>
            <a:off x="6007809" y="3134376"/>
            <a:ext cx="2816100" cy="5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5"/>
          <p:cNvSpPr txBox="1"/>
          <p:nvPr>
            <p:ph idx="9" type="body"/>
          </p:nvPr>
        </p:nvSpPr>
        <p:spPr>
          <a:xfrm>
            <a:off x="6010085" y="3761317"/>
            <a:ext cx="2688600" cy="10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tions 1 Overview">
  <p:cSld name="TITLE_3_1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/>
          <p:nvPr/>
        </p:nvSpPr>
        <p:spPr>
          <a:xfrm>
            <a:off x="1172300" y="660200"/>
            <a:ext cx="4711200" cy="16398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5" name="Google Shape;85;p16"/>
          <p:cNvSpPr/>
          <p:nvPr/>
        </p:nvSpPr>
        <p:spPr>
          <a:xfrm>
            <a:off x="5883500" y="1756696"/>
            <a:ext cx="1224900" cy="5433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6" name="Google Shape;86;p16"/>
          <p:cNvSpPr txBox="1"/>
          <p:nvPr>
            <p:ph type="title"/>
          </p:nvPr>
        </p:nvSpPr>
        <p:spPr>
          <a:xfrm>
            <a:off x="1195425" y="734045"/>
            <a:ext cx="4648800" cy="17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7" name="Google Shape;87;p16"/>
          <p:cNvSpPr/>
          <p:nvPr>
            <p:ph idx="2" type="pic"/>
          </p:nvPr>
        </p:nvSpPr>
        <p:spPr>
          <a:xfrm>
            <a:off x="3260500" y="2309850"/>
            <a:ext cx="1569000" cy="16254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16"/>
          <p:cNvSpPr/>
          <p:nvPr>
            <p:ph idx="3" type="pic"/>
          </p:nvPr>
        </p:nvSpPr>
        <p:spPr>
          <a:xfrm>
            <a:off x="4849525" y="2309850"/>
            <a:ext cx="3128100" cy="2174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16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0" name="Google Shape;90;p16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/>
          <p:nvPr/>
        </p:nvSpPr>
        <p:spPr>
          <a:xfrm>
            <a:off x="3523325" y="2195625"/>
            <a:ext cx="4990200" cy="23856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3" name="Google Shape;93;p17"/>
          <p:cNvSpPr/>
          <p:nvPr/>
        </p:nvSpPr>
        <p:spPr>
          <a:xfrm>
            <a:off x="1420210" y="2202200"/>
            <a:ext cx="2101800" cy="5433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4" name="Google Shape;94;p17"/>
          <p:cNvSpPr/>
          <p:nvPr/>
        </p:nvSpPr>
        <p:spPr>
          <a:xfrm>
            <a:off x="378750" y="562250"/>
            <a:ext cx="3146100" cy="16398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5" name="Google Shape;95;p17"/>
          <p:cNvSpPr txBox="1"/>
          <p:nvPr>
            <p:ph type="title"/>
          </p:nvPr>
        </p:nvSpPr>
        <p:spPr>
          <a:xfrm>
            <a:off x="378750" y="562250"/>
            <a:ext cx="3146100" cy="16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17"/>
          <p:cNvSpPr/>
          <p:nvPr/>
        </p:nvSpPr>
        <p:spPr>
          <a:xfrm>
            <a:off x="3523323" y="1654202"/>
            <a:ext cx="528900" cy="5433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3623075" y="2300000"/>
            <a:ext cx="4790700" cy="21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8" name="Google Shape;98;p17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9" name="Google Shape;99;p17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tions 2 Overview">
  <p:cSld name="TITLE_3_1_1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/>
          <p:nvPr>
            <p:ph idx="2" type="pic"/>
          </p:nvPr>
        </p:nvSpPr>
        <p:spPr>
          <a:xfrm>
            <a:off x="3793600" y="2297107"/>
            <a:ext cx="1569000" cy="16254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18"/>
          <p:cNvSpPr/>
          <p:nvPr>
            <p:ph idx="3" type="pic"/>
          </p:nvPr>
        </p:nvSpPr>
        <p:spPr>
          <a:xfrm>
            <a:off x="663400" y="2297107"/>
            <a:ext cx="3128100" cy="2174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18"/>
          <p:cNvSpPr/>
          <p:nvPr/>
        </p:nvSpPr>
        <p:spPr>
          <a:xfrm>
            <a:off x="1689800" y="660200"/>
            <a:ext cx="4711200" cy="16398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4" name="Google Shape;104;p18"/>
          <p:cNvSpPr/>
          <p:nvPr/>
        </p:nvSpPr>
        <p:spPr>
          <a:xfrm>
            <a:off x="1160900" y="1757477"/>
            <a:ext cx="528900" cy="5433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5" name="Google Shape;105;p18"/>
          <p:cNvSpPr txBox="1"/>
          <p:nvPr>
            <p:ph type="title"/>
          </p:nvPr>
        </p:nvSpPr>
        <p:spPr>
          <a:xfrm>
            <a:off x="1721834" y="727054"/>
            <a:ext cx="4648800" cy="17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6" name="Google Shape;106;p18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7" name="Google Shape;107;p18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tions Overview (5)">
  <p:cSld name="TITLE_3_1_1_1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/>
          <p:nvPr/>
        </p:nvSpPr>
        <p:spPr>
          <a:xfrm>
            <a:off x="298300" y="1431975"/>
            <a:ext cx="1713600" cy="18903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0" name="Google Shape;110;p19"/>
          <p:cNvSpPr/>
          <p:nvPr/>
        </p:nvSpPr>
        <p:spPr>
          <a:xfrm>
            <a:off x="5431665" y="1431975"/>
            <a:ext cx="1713600" cy="18903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1" name="Google Shape;111;p19"/>
          <p:cNvSpPr/>
          <p:nvPr/>
        </p:nvSpPr>
        <p:spPr>
          <a:xfrm>
            <a:off x="7137667" y="1431975"/>
            <a:ext cx="1713600" cy="18903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2" name="Google Shape;112;p19"/>
          <p:cNvSpPr/>
          <p:nvPr/>
        </p:nvSpPr>
        <p:spPr>
          <a:xfrm>
            <a:off x="2011981" y="1431975"/>
            <a:ext cx="1713600" cy="18903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3" name="Google Shape;113;p19"/>
          <p:cNvSpPr/>
          <p:nvPr/>
        </p:nvSpPr>
        <p:spPr>
          <a:xfrm>
            <a:off x="3717983" y="1431975"/>
            <a:ext cx="1713600" cy="18903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14" name="Google Shape;114;p19"/>
          <p:cNvSpPr txBox="1"/>
          <p:nvPr>
            <p:ph idx="1" type="body"/>
          </p:nvPr>
        </p:nvSpPr>
        <p:spPr>
          <a:xfrm>
            <a:off x="310891" y="1431975"/>
            <a:ext cx="1688400" cy="18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15" name="Google Shape;115;p19"/>
          <p:cNvSpPr txBox="1"/>
          <p:nvPr>
            <p:ph idx="2" type="body"/>
          </p:nvPr>
        </p:nvSpPr>
        <p:spPr>
          <a:xfrm>
            <a:off x="5444268" y="1431975"/>
            <a:ext cx="1688400" cy="18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16" name="Google Shape;116;p19"/>
          <p:cNvSpPr txBox="1"/>
          <p:nvPr>
            <p:ph idx="3" type="body"/>
          </p:nvPr>
        </p:nvSpPr>
        <p:spPr>
          <a:xfrm>
            <a:off x="7105524" y="1431975"/>
            <a:ext cx="1688400" cy="18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17" name="Google Shape;117;p19"/>
          <p:cNvSpPr txBox="1"/>
          <p:nvPr>
            <p:ph idx="4" type="body"/>
          </p:nvPr>
        </p:nvSpPr>
        <p:spPr>
          <a:xfrm>
            <a:off x="2037027" y="1431975"/>
            <a:ext cx="1688400" cy="18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18" name="Google Shape;118;p19"/>
          <p:cNvSpPr txBox="1"/>
          <p:nvPr>
            <p:ph idx="5" type="body"/>
          </p:nvPr>
        </p:nvSpPr>
        <p:spPr>
          <a:xfrm>
            <a:off x="3727958" y="1431975"/>
            <a:ext cx="1688400" cy="18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19" name="Google Shape;119;p19"/>
          <p:cNvSpPr/>
          <p:nvPr>
            <p:ph idx="6" type="pic"/>
          </p:nvPr>
        </p:nvSpPr>
        <p:spPr>
          <a:xfrm>
            <a:off x="7137800" y="3322275"/>
            <a:ext cx="1713600" cy="15102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19"/>
          <p:cNvSpPr/>
          <p:nvPr>
            <p:ph idx="7" type="pic"/>
          </p:nvPr>
        </p:nvSpPr>
        <p:spPr>
          <a:xfrm>
            <a:off x="5427747" y="3322276"/>
            <a:ext cx="1708200" cy="15102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19"/>
          <p:cNvSpPr/>
          <p:nvPr>
            <p:ph idx="8" type="pic"/>
          </p:nvPr>
        </p:nvSpPr>
        <p:spPr>
          <a:xfrm>
            <a:off x="3723042" y="3322276"/>
            <a:ext cx="1708200" cy="15102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p19"/>
          <p:cNvSpPr/>
          <p:nvPr>
            <p:ph idx="9" type="pic"/>
          </p:nvPr>
        </p:nvSpPr>
        <p:spPr>
          <a:xfrm>
            <a:off x="2011891" y="3322275"/>
            <a:ext cx="1728000" cy="15102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19"/>
          <p:cNvSpPr/>
          <p:nvPr>
            <p:ph idx="13" type="pic"/>
          </p:nvPr>
        </p:nvSpPr>
        <p:spPr>
          <a:xfrm>
            <a:off x="298300" y="3322275"/>
            <a:ext cx="1716000" cy="15102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19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5" name="Google Shape;125;p19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" name="Google Shape;126;p19"/>
          <p:cNvSpPr/>
          <p:nvPr/>
        </p:nvSpPr>
        <p:spPr>
          <a:xfrm>
            <a:off x="298300" y="301050"/>
            <a:ext cx="4020300" cy="6066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27" name="Google Shape;127;p19"/>
          <p:cNvSpPr txBox="1"/>
          <p:nvPr>
            <p:ph type="title"/>
          </p:nvPr>
        </p:nvSpPr>
        <p:spPr>
          <a:xfrm>
            <a:off x="279178" y="338025"/>
            <a:ext cx="40395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esentation Goal">
  <p:cSld name="TITLE_3_1_1_1_1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/>
          <p:nvPr/>
        </p:nvSpPr>
        <p:spPr>
          <a:xfrm>
            <a:off x="298312" y="301050"/>
            <a:ext cx="5646900" cy="5310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0" name="Google Shape;130;p20"/>
          <p:cNvSpPr txBox="1"/>
          <p:nvPr>
            <p:ph type="title"/>
          </p:nvPr>
        </p:nvSpPr>
        <p:spPr>
          <a:xfrm>
            <a:off x="279185" y="31227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1" name="Google Shape;131;p20"/>
          <p:cNvSpPr/>
          <p:nvPr/>
        </p:nvSpPr>
        <p:spPr>
          <a:xfrm>
            <a:off x="4463246" y="3362570"/>
            <a:ext cx="1190400" cy="9768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2" name="Google Shape;132;p20"/>
          <p:cNvSpPr/>
          <p:nvPr/>
        </p:nvSpPr>
        <p:spPr>
          <a:xfrm>
            <a:off x="5653655" y="3362561"/>
            <a:ext cx="487500" cy="4785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3" name="Google Shape;133;p20"/>
          <p:cNvSpPr/>
          <p:nvPr/>
        </p:nvSpPr>
        <p:spPr>
          <a:xfrm>
            <a:off x="4463250" y="1056975"/>
            <a:ext cx="4371300" cy="23055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4" name="Google Shape;134;p20"/>
          <p:cNvSpPr txBox="1"/>
          <p:nvPr>
            <p:ph idx="1" type="subTitle"/>
          </p:nvPr>
        </p:nvSpPr>
        <p:spPr>
          <a:xfrm>
            <a:off x="4481951" y="1068225"/>
            <a:ext cx="43386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0"/>
          <p:cNvSpPr/>
          <p:nvPr>
            <p:ph idx="2" type="pic"/>
          </p:nvPr>
        </p:nvSpPr>
        <p:spPr>
          <a:xfrm>
            <a:off x="298300" y="1055350"/>
            <a:ext cx="4165800" cy="3783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20"/>
          <p:cNvSpPr txBox="1"/>
          <p:nvPr>
            <p:ph idx="3" type="body"/>
          </p:nvPr>
        </p:nvSpPr>
        <p:spPr>
          <a:xfrm>
            <a:off x="4484120" y="1667497"/>
            <a:ext cx="4338600" cy="16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7" name="Google Shape;137;p20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8" name="Google Shape;138;p20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20"/>
          <p:cNvSpPr/>
          <p:nvPr/>
        </p:nvSpPr>
        <p:spPr>
          <a:xfrm>
            <a:off x="298300" y="301050"/>
            <a:ext cx="5670900" cy="6066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40" name="Google Shape;140;p20"/>
          <p:cNvSpPr txBox="1"/>
          <p:nvPr>
            <p:ph idx="4"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tion Detailed Outline + Key Features">
  <p:cSld name="TITLE_3_1_1_1_1_1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idx="1" type="subTitle"/>
          </p:nvPr>
        </p:nvSpPr>
        <p:spPr>
          <a:xfrm>
            <a:off x="6076827" y="986538"/>
            <a:ext cx="2515200" cy="3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1"/>
          <p:cNvSpPr txBox="1"/>
          <p:nvPr>
            <p:ph idx="2" type="subTitle"/>
          </p:nvPr>
        </p:nvSpPr>
        <p:spPr>
          <a:xfrm>
            <a:off x="194675" y="999467"/>
            <a:ext cx="972300" cy="3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1"/>
          <p:cNvSpPr txBox="1"/>
          <p:nvPr>
            <p:ph idx="3" type="subTitle"/>
          </p:nvPr>
        </p:nvSpPr>
        <p:spPr>
          <a:xfrm>
            <a:off x="1178298" y="999467"/>
            <a:ext cx="972300" cy="3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1"/>
          <p:cNvSpPr txBox="1"/>
          <p:nvPr>
            <p:ph idx="4" type="subTitle"/>
          </p:nvPr>
        </p:nvSpPr>
        <p:spPr>
          <a:xfrm>
            <a:off x="2161921" y="999467"/>
            <a:ext cx="972300" cy="3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1"/>
          <p:cNvSpPr txBox="1"/>
          <p:nvPr>
            <p:ph idx="5" type="subTitle"/>
          </p:nvPr>
        </p:nvSpPr>
        <p:spPr>
          <a:xfrm>
            <a:off x="3139107" y="999467"/>
            <a:ext cx="972300" cy="3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1"/>
          <p:cNvSpPr txBox="1"/>
          <p:nvPr>
            <p:ph idx="6" type="subTitle"/>
          </p:nvPr>
        </p:nvSpPr>
        <p:spPr>
          <a:xfrm>
            <a:off x="4108806" y="999467"/>
            <a:ext cx="972300" cy="3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1"/>
          <p:cNvSpPr txBox="1"/>
          <p:nvPr>
            <p:ph idx="7" type="subTitle"/>
          </p:nvPr>
        </p:nvSpPr>
        <p:spPr>
          <a:xfrm>
            <a:off x="5092429" y="999467"/>
            <a:ext cx="972300" cy="3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1"/>
          <p:cNvSpPr/>
          <p:nvPr/>
        </p:nvSpPr>
        <p:spPr>
          <a:xfrm>
            <a:off x="298300" y="1301925"/>
            <a:ext cx="982800" cy="35304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0" name="Google Shape;150;p21"/>
          <p:cNvSpPr/>
          <p:nvPr/>
        </p:nvSpPr>
        <p:spPr>
          <a:xfrm>
            <a:off x="5197656" y="1301925"/>
            <a:ext cx="982800" cy="35304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1" name="Google Shape;151;p21"/>
          <p:cNvSpPr txBox="1"/>
          <p:nvPr>
            <p:ph idx="8" type="body"/>
          </p:nvPr>
        </p:nvSpPr>
        <p:spPr>
          <a:xfrm>
            <a:off x="302687" y="1309508"/>
            <a:ext cx="965100" cy="35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152" name="Google Shape;152;p21"/>
          <p:cNvSpPr txBox="1"/>
          <p:nvPr>
            <p:ph idx="9" type="body"/>
          </p:nvPr>
        </p:nvSpPr>
        <p:spPr>
          <a:xfrm>
            <a:off x="5210863" y="1309508"/>
            <a:ext cx="965100" cy="35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153" name="Google Shape;153;p21"/>
          <p:cNvSpPr/>
          <p:nvPr/>
        </p:nvSpPr>
        <p:spPr>
          <a:xfrm>
            <a:off x="3239217" y="1301925"/>
            <a:ext cx="982800" cy="3530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4" name="Google Shape;154;p21"/>
          <p:cNvSpPr txBox="1"/>
          <p:nvPr>
            <p:ph idx="13" type="body"/>
          </p:nvPr>
        </p:nvSpPr>
        <p:spPr>
          <a:xfrm>
            <a:off x="3251210" y="1309508"/>
            <a:ext cx="965100" cy="35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155" name="Google Shape;155;p21"/>
          <p:cNvSpPr/>
          <p:nvPr/>
        </p:nvSpPr>
        <p:spPr>
          <a:xfrm>
            <a:off x="4215083" y="1301925"/>
            <a:ext cx="982800" cy="35304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6" name="Google Shape;156;p21"/>
          <p:cNvSpPr txBox="1"/>
          <p:nvPr>
            <p:ph idx="14" type="body"/>
          </p:nvPr>
        </p:nvSpPr>
        <p:spPr>
          <a:xfrm>
            <a:off x="4233736" y="1309508"/>
            <a:ext cx="965100" cy="35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157" name="Google Shape;157;p21"/>
          <p:cNvSpPr/>
          <p:nvPr/>
        </p:nvSpPr>
        <p:spPr>
          <a:xfrm>
            <a:off x="1280779" y="1301925"/>
            <a:ext cx="982800" cy="35304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8" name="Google Shape;158;p21"/>
          <p:cNvSpPr txBox="1"/>
          <p:nvPr>
            <p:ph idx="15" type="body"/>
          </p:nvPr>
        </p:nvSpPr>
        <p:spPr>
          <a:xfrm>
            <a:off x="1286147" y="1309508"/>
            <a:ext cx="965100" cy="35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159" name="Google Shape;159;p21"/>
          <p:cNvSpPr/>
          <p:nvPr/>
        </p:nvSpPr>
        <p:spPr>
          <a:xfrm>
            <a:off x="2256692" y="1301925"/>
            <a:ext cx="982800" cy="35304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0" name="Google Shape;160;p21"/>
          <p:cNvSpPr txBox="1"/>
          <p:nvPr>
            <p:ph idx="16" type="body"/>
          </p:nvPr>
        </p:nvSpPr>
        <p:spPr>
          <a:xfrm>
            <a:off x="2268684" y="1309508"/>
            <a:ext cx="965100" cy="35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161" name="Google Shape;161;p21"/>
          <p:cNvSpPr/>
          <p:nvPr/>
        </p:nvSpPr>
        <p:spPr>
          <a:xfrm>
            <a:off x="6182130" y="1301927"/>
            <a:ext cx="2656500" cy="13767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2" name="Google Shape;162;p21"/>
          <p:cNvSpPr/>
          <p:nvPr/>
        </p:nvSpPr>
        <p:spPr>
          <a:xfrm>
            <a:off x="6182130" y="2680069"/>
            <a:ext cx="2656500" cy="13767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3" name="Google Shape;163;p21"/>
          <p:cNvSpPr txBox="1"/>
          <p:nvPr>
            <p:ph idx="17" type="subTitle"/>
          </p:nvPr>
        </p:nvSpPr>
        <p:spPr>
          <a:xfrm>
            <a:off x="6164355" y="1264050"/>
            <a:ext cx="2472600" cy="5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1"/>
          <p:cNvSpPr txBox="1"/>
          <p:nvPr>
            <p:ph idx="18" type="body"/>
          </p:nvPr>
        </p:nvSpPr>
        <p:spPr>
          <a:xfrm>
            <a:off x="6160825" y="1743763"/>
            <a:ext cx="2686800" cy="11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65" name="Google Shape;165;p21"/>
          <p:cNvSpPr txBox="1"/>
          <p:nvPr>
            <p:ph idx="19" type="subTitle"/>
          </p:nvPr>
        </p:nvSpPr>
        <p:spPr>
          <a:xfrm>
            <a:off x="6164657" y="2640406"/>
            <a:ext cx="2686800" cy="5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1"/>
          <p:cNvSpPr txBox="1"/>
          <p:nvPr>
            <p:ph idx="20" type="body"/>
          </p:nvPr>
        </p:nvSpPr>
        <p:spPr>
          <a:xfrm>
            <a:off x="6160825" y="2978547"/>
            <a:ext cx="2686800" cy="11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67" name="Google Shape;167;p21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8" name="Google Shape;168;p21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9" name="Google Shape;169;p21"/>
          <p:cNvSpPr/>
          <p:nvPr/>
        </p:nvSpPr>
        <p:spPr>
          <a:xfrm>
            <a:off x="298300" y="301050"/>
            <a:ext cx="5670900" cy="6066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70" name="Google Shape;170;p21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vel Details">
  <p:cSld name="TITLE_3_1_1_1_1_1_1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2"/>
          <p:cNvSpPr/>
          <p:nvPr/>
        </p:nvSpPr>
        <p:spPr>
          <a:xfrm>
            <a:off x="298300" y="301050"/>
            <a:ext cx="3534000" cy="6066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73" name="Google Shape;173;p22"/>
          <p:cNvSpPr txBox="1"/>
          <p:nvPr>
            <p:ph type="title"/>
          </p:nvPr>
        </p:nvSpPr>
        <p:spPr>
          <a:xfrm>
            <a:off x="279178" y="338025"/>
            <a:ext cx="35379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4" name="Google Shape;174;p22"/>
          <p:cNvSpPr/>
          <p:nvPr>
            <p:ph idx="2" type="pic"/>
          </p:nvPr>
        </p:nvSpPr>
        <p:spPr>
          <a:xfrm>
            <a:off x="3836145" y="1334531"/>
            <a:ext cx="1488300" cy="1557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22"/>
          <p:cNvSpPr/>
          <p:nvPr>
            <p:ph idx="3" type="pic"/>
          </p:nvPr>
        </p:nvSpPr>
        <p:spPr>
          <a:xfrm>
            <a:off x="3836145" y="2892484"/>
            <a:ext cx="1488300" cy="1557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p22"/>
          <p:cNvSpPr/>
          <p:nvPr/>
        </p:nvSpPr>
        <p:spPr>
          <a:xfrm>
            <a:off x="5324404" y="2374069"/>
            <a:ext cx="2480100" cy="20862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77" name="Google Shape;177;p22"/>
          <p:cNvSpPr txBox="1"/>
          <p:nvPr>
            <p:ph idx="1" type="body"/>
          </p:nvPr>
        </p:nvSpPr>
        <p:spPr>
          <a:xfrm>
            <a:off x="5321031" y="2388890"/>
            <a:ext cx="2480100" cy="20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78" name="Google Shape;178;p22"/>
          <p:cNvSpPr/>
          <p:nvPr/>
        </p:nvSpPr>
        <p:spPr>
          <a:xfrm>
            <a:off x="5324434" y="790425"/>
            <a:ext cx="3021000" cy="15846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79" name="Google Shape;179;p22"/>
          <p:cNvSpPr/>
          <p:nvPr/>
        </p:nvSpPr>
        <p:spPr>
          <a:xfrm>
            <a:off x="842990" y="908254"/>
            <a:ext cx="2989200" cy="25896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0" name="Google Shape;180;p22"/>
          <p:cNvSpPr txBox="1"/>
          <p:nvPr>
            <p:ph idx="4" type="body"/>
          </p:nvPr>
        </p:nvSpPr>
        <p:spPr>
          <a:xfrm>
            <a:off x="866096" y="1255168"/>
            <a:ext cx="2951100" cy="22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1" name="Google Shape;181;p22"/>
          <p:cNvSpPr txBox="1"/>
          <p:nvPr>
            <p:ph idx="5" type="body"/>
          </p:nvPr>
        </p:nvSpPr>
        <p:spPr>
          <a:xfrm>
            <a:off x="5321025" y="801853"/>
            <a:ext cx="3016500" cy="15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2" name="Google Shape;182;p22"/>
          <p:cNvSpPr txBox="1"/>
          <p:nvPr>
            <p:ph idx="6" type="subTitle"/>
          </p:nvPr>
        </p:nvSpPr>
        <p:spPr>
          <a:xfrm>
            <a:off x="854800" y="922100"/>
            <a:ext cx="2951100" cy="5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2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4" name="Google Shape;184;p22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ITLE_3_1_1_1_1_1_1_1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/>
          <p:nvPr/>
        </p:nvSpPr>
        <p:spPr>
          <a:xfrm>
            <a:off x="3263350" y="1223800"/>
            <a:ext cx="2617200" cy="27255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7" name="Google Shape;187;p23"/>
          <p:cNvSpPr txBox="1"/>
          <p:nvPr>
            <p:ph idx="1" type="subTitle"/>
          </p:nvPr>
        </p:nvSpPr>
        <p:spPr>
          <a:xfrm>
            <a:off x="3263400" y="1216529"/>
            <a:ext cx="26172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23"/>
          <p:cNvSpPr/>
          <p:nvPr/>
        </p:nvSpPr>
        <p:spPr>
          <a:xfrm>
            <a:off x="643300" y="1223800"/>
            <a:ext cx="2617200" cy="27255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9" name="Google Shape;189;p23"/>
          <p:cNvSpPr txBox="1"/>
          <p:nvPr>
            <p:ph idx="2" type="body"/>
          </p:nvPr>
        </p:nvSpPr>
        <p:spPr>
          <a:xfrm>
            <a:off x="650150" y="1553646"/>
            <a:ext cx="26172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0" name="Google Shape;190;p23"/>
          <p:cNvSpPr/>
          <p:nvPr/>
        </p:nvSpPr>
        <p:spPr>
          <a:xfrm>
            <a:off x="5883400" y="1223800"/>
            <a:ext cx="2617200" cy="2725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91" name="Google Shape;191;p23"/>
          <p:cNvSpPr txBox="1"/>
          <p:nvPr>
            <p:ph idx="3" type="subTitle"/>
          </p:nvPr>
        </p:nvSpPr>
        <p:spPr>
          <a:xfrm>
            <a:off x="5883500" y="1216529"/>
            <a:ext cx="26172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23"/>
          <p:cNvSpPr txBox="1"/>
          <p:nvPr>
            <p:ph idx="4" type="body"/>
          </p:nvPr>
        </p:nvSpPr>
        <p:spPr>
          <a:xfrm>
            <a:off x="546686" y="3949300"/>
            <a:ext cx="2404800" cy="3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193" name="Google Shape;193;p23"/>
          <p:cNvSpPr txBox="1"/>
          <p:nvPr>
            <p:ph idx="5" type="subTitle"/>
          </p:nvPr>
        </p:nvSpPr>
        <p:spPr>
          <a:xfrm>
            <a:off x="646300" y="1216529"/>
            <a:ext cx="26172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23"/>
          <p:cNvSpPr txBox="1"/>
          <p:nvPr>
            <p:ph idx="6" type="body"/>
          </p:nvPr>
        </p:nvSpPr>
        <p:spPr>
          <a:xfrm>
            <a:off x="3264850" y="1553646"/>
            <a:ext cx="26172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5" name="Google Shape;195;p23"/>
          <p:cNvSpPr txBox="1"/>
          <p:nvPr>
            <p:ph idx="7" type="body"/>
          </p:nvPr>
        </p:nvSpPr>
        <p:spPr>
          <a:xfrm>
            <a:off x="5883400" y="1553646"/>
            <a:ext cx="2617200" cy="4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6" name="Google Shape;196;p23"/>
          <p:cNvSpPr txBox="1"/>
          <p:nvPr>
            <p:ph idx="8" type="body"/>
          </p:nvPr>
        </p:nvSpPr>
        <p:spPr>
          <a:xfrm>
            <a:off x="650150" y="2160175"/>
            <a:ext cx="1287900" cy="17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197" name="Google Shape;197;p23"/>
          <p:cNvSpPr txBox="1"/>
          <p:nvPr>
            <p:ph idx="9" type="body"/>
          </p:nvPr>
        </p:nvSpPr>
        <p:spPr>
          <a:xfrm>
            <a:off x="1880475" y="2160175"/>
            <a:ext cx="1287900" cy="17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198" name="Google Shape;198;p23"/>
          <p:cNvSpPr txBox="1"/>
          <p:nvPr>
            <p:ph idx="13" type="body"/>
          </p:nvPr>
        </p:nvSpPr>
        <p:spPr>
          <a:xfrm>
            <a:off x="3266775" y="2160175"/>
            <a:ext cx="1287900" cy="17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199" name="Google Shape;199;p23"/>
          <p:cNvSpPr txBox="1"/>
          <p:nvPr>
            <p:ph idx="14" type="body"/>
          </p:nvPr>
        </p:nvSpPr>
        <p:spPr>
          <a:xfrm>
            <a:off x="4497100" y="2160175"/>
            <a:ext cx="1287900" cy="17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00" name="Google Shape;200;p23"/>
          <p:cNvSpPr txBox="1"/>
          <p:nvPr>
            <p:ph idx="15" type="body"/>
          </p:nvPr>
        </p:nvSpPr>
        <p:spPr>
          <a:xfrm>
            <a:off x="5883400" y="2160175"/>
            <a:ext cx="1287900" cy="17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01" name="Google Shape;201;p23"/>
          <p:cNvSpPr txBox="1"/>
          <p:nvPr>
            <p:ph idx="16" type="body"/>
          </p:nvPr>
        </p:nvSpPr>
        <p:spPr>
          <a:xfrm>
            <a:off x="7113725" y="2160175"/>
            <a:ext cx="1287900" cy="17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02" name="Google Shape;202;p23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3" name="Google Shape;203;p23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" name="Google Shape;204;p23"/>
          <p:cNvSpPr/>
          <p:nvPr/>
        </p:nvSpPr>
        <p:spPr>
          <a:xfrm>
            <a:off x="298300" y="301050"/>
            <a:ext cx="5585100" cy="6066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5" name="Google Shape;205;p23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tions Pros and Cons">
  <p:cSld name="TITLE_3_1_1_1_1_1_1_1_1_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/>
          <p:cNvSpPr/>
          <p:nvPr/>
        </p:nvSpPr>
        <p:spPr>
          <a:xfrm>
            <a:off x="298286" y="2469752"/>
            <a:ext cx="2849400" cy="23673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8" name="Google Shape;208;p24"/>
          <p:cNvSpPr/>
          <p:nvPr/>
        </p:nvSpPr>
        <p:spPr>
          <a:xfrm>
            <a:off x="3148000" y="2469752"/>
            <a:ext cx="2849400" cy="23673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9" name="Google Shape;209;p24"/>
          <p:cNvSpPr/>
          <p:nvPr/>
        </p:nvSpPr>
        <p:spPr>
          <a:xfrm>
            <a:off x="5984943" y="2469752"/>
            <a:ext cx="2849400" cy="23673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10" name="Google Shape;210;p24"/>
          <p:cNvSpPr/>
          <p:nvPr>
            <p:ph idx="2" type="pic"/>
          </p:nvPr>
        </p:nvSpPr>
        <p:spPr>
          <a:xfrm>
            <a:off x="299192" y="1071125"/>
            <a:ext cx="2861400" cy="14016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24"/>
          <p:cNvSpPr/>
          <p:nvPr>
            <p:ph idx="3" type="pic"/>
          </p:nvPr>
        </p:nvSpPr>
        <p:spPr>
          <a:xfrm>
            <a:off x="3147675" y="1071125"/>
            <a:ext cx="2837100" cy="14016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p24"/>
          <p:cNvSpPr/>
          <p:nvPr>
            <p:ph idx="4" type="pic"/>
          </p:nvPr>
        </p:nvSpPr>
        <p:spPr>
          <a:xfrm>
            <a:off x="5984750" y="1071125"/>
            <a:ext cx="2849400" cy="14016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24"/>
          <p:cNvSpPr txBox="1"/>
          <p:nvPr>
            <p:ph idx="1" type="subTitle"/>
          </p:nvPr>
        </p:nvSpPr>
        <p:spPr>
          <a:xfrm>
            <a:off x="313140" y="2454080"/>
            <a:ext cx="2815500" cy="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24"/>
          <p:cNvSpPr txBox="1"/>
          <p:nvPr>
            <p:ph idx="5" type="body"/>
          </p:nvPr>
        </p:nvSpPr>
        <p:spPr>
          <a:xfrm>
            <a:off x="3157834" y="2811042"/>
            <a:ext cx="2815500" cy="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15" name="Google Shape;215;p24"/>
          <p:cNvSpPr txBox="1"/>
          <p:nvPr>
            <p:ph idx="6" type="body"/>
          </p:nvPr>
        </p:nvSpPr>
        <p:spPr>
          <a:xfrm>
            <a:off x="6001839" y="2811042"/>
            <a:ext cx="2815500" cy="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16" name="Google Shape;216;p24"/>
          <p:cNvSpPr txBox="1"/>
          <p:nvPr>
            <p:ph idx="7" type="body"/>
          </p:nvPr>
        </p:nvSpPr>
        <p:spPr>
          <a:xfrm>
            <a:off x="317282" y="2811042"/>
            <a:ext cx="2815500" cy="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17" name="Google Shape;217;p24"/>
          <p:cNvSpPr txBox="1"/>
          <p:nvPr>
            <p:ph idx="8" type="subTitle"/>
          </p:nvPr>
        </p:nvSpPr>
        <p:spPr>
          <a:xfrm>
            <a:off x="3153692" y="2454080"/>
            <a:ext cx="2815500" cy="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24"/>
          <p:cNvSpPr txBox="1"/>
          <p:nvPr>
            <p:ph idx="9" type="subTitle"/>
          </p:nvPr>
        </p:nvSpPr>
        <p:spPr>
          <a:xfrm>
            <a:off x="5997697" y="2454080"/>
            <a:ext cx="2815500" cy="4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24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20" name="Google Shape;220;p24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1" name="Google Shape;221;p24"/>
          <p:cNvSpPr/>
          <p:nvPr/>
        </p:nvSpPr>
        <p:spPr>
          <a:xfrm>
            <a:off x="298300" y="301050"/>
            <a:ext cx="5585100" cy="6066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22" name="Google Shape;222;p24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dditional Points">
  <p:cSld name="TITLE_3_1_1_1_1_1_1_1_1_1_1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/>
          <p:nvPr/>
        </p:nvSpPr>
        <p:spPr>
          <a:xfrm>
            <a:off x="298300" y="1216800"/>
            <a:ext cx="3491400" cy="32604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25" name="Google Shape;225;p25"/>
          <p:cNvSpPr txBox="1"/>
          <p:nvPr>
            <p:ph idx="1" type="subTitle"/>
          </p:nvPr>
        </p:nvSpPr>
        <p:spPr>
          <a:xfrm>
            <a:off x="323945" y="1242931"/>
            <a:ext cx="3314400" cy="3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25"/>
          <p:cNvSpPr/>
          <p:nvPr>
            <p:ph idx="2" type="pic"/>
          </p:nvPr>
        </p:nvSpPr>
        <p:spPr>
          <a:xfrm>
            <a:off x="3789350" y="1216800"/>
            <a:ext cx="5062200" cy="36222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p25"/>
          <p:cNvSpPr txBox="1"/>
          <p:nvPr>
            <p:ph idx="3" type="body"/>
          </p:nvPr>
        </p:nvSpPr>
        <p:spPr>
          <a:xfrm>
            <a:off x="336530" y="1554822"/>
            <a:ext cx="3314400" cy="7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8" name="Google Shape;228;p25"/>
          <p:cNvSpPr txBox="1"/>
          <p:nvPr>
            <p:ph idx="4" type="subTitle"/>
          </p:nvPr>
        </p:nvSpPr>
        <p:spPr>
          <a:xfrm>
            <a:off x="336530" y="2289922"/>
            <a:ext cx="3301500" cy="3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25"/>
          <p:cNvSpPr txBox="1"/>
          <p:nvPr>
            <p:ph idx="5" type="body"/>
          </p:nvPr>
        </p:nvSpPr>
        <p:spPr>
          <a:xfrm>
            <a:off x="349106" y="2601813"/>
            <a:ext cx="3301500" cy="7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0" name="Google Shape;230;p25"/>
          <p:cNvSpPr txBox="1"/>
          <p:nvPr>
            <p:ph idx="6" type="subTitle"/>
          </p:nvPr>
        </p:nvSpPr>
        <p:spPr>
          <a:xfrm>
            <a:off x="323945" y="3346542"/>
            <a:ext cx="3314400" cy="3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25"/>
          <p:cNvSpPr txBox="1"/>
          <p:nvPr>
            <p:ph idx="7" type="body"/>
          </p:nvPr>
        </p:nvSpPr>
        <p:spPr>
          <a:xfrm>
            <a:off x="336569" y="3658433"/>
            <a:ext cx="3314400" cy="7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2" name="Google Shape;232;p25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33" name="Google Shape;233;p25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4" name="Google Shape;234;p25"/>
          <p:cNvSpPr/>
          <p:nvPr/>
        </p:nvSpPr>
        <p:spPr>
          <a:xfrm>
            <a:off x="298300" y="301050"/>
            <a:ext cx="5585100" cy="6066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35" name="Google Shape;235;p25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3_1_1_1_1_1_1_1_1_1_1_2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/>
          <p:nvPr/>
        </p:nvSpPr>
        <p:spPr>
          <a:xfrm>
            <a:off x="298300" y="1213300"/>
            <a:ext cx="5646900" cy="32604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38" name="Google Shape;238;p26"/>
          <p:cNvSpPr txBox="1"/>
          <p:nvPr>
            <p:ph idx="1" type="body"/>
          </p:nvPr>
        </p:nvSpPr>
        <p:spPr>
          <a:xfrm>
            <a:off x="298300" y="1370375"/>
            <a:ext cx="5646900" cy="29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9" name="Google Shape;239;p26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40" name="Google Shape;240;p26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1" name="Google Shape;241;p26"/>
          <p:cNvSpPr/>
          <p:nvPr/>
        </p:nvSpPr>
        <p:spPr>
          <a:xfrm>
            <a:off x="298300" y="301050"/>
            <a:ext cx="5585100" cy="6066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42" name="Google Shape;242;p26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TITLE_3_1_1_1_1_1_1_1_1_1_1_2_2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7"/>
          <p:cNvSpPr/>
          <p:nvPr/>
        </p:nvSpPr>
        <p:spPr>
          <a:xfrm>
            <a:off x="298300" y="1213300"/>
            <a:ext cx="5646900" cy="32604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45" name="Google Shape;245;p27"/>
          <p:cNvSpPr txBox="1"/>
          <p:nvPr>
            <p:ph idx="1" type="body"/>
          </p:nvPr>
        </p:nvSpPr>
        <p:spPr>
          <a:xfrm>
            <a:off x="298300" y="1370375"/>
            <a:ext cx="5646900" cy="29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6" name="Google Shape;246;p27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47" name="Google Shape;247;p27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8" name="Google Shape;248;p27"/>
          <p:cNvSpPr/>
          <p:nvPr/>
        </p:nvSpPr>
        <p:spPr>
          <a:xfrm>
            <a:off x="298300" y="301050"/>
            <a:ext cx="5585100" cy="6066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49" name="Google Shape;249;p27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3_1_1_1_1_1_1_1_1_1_1_2_1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8"/>
          <p:cNvSpPr/>
          <p:nvPr/>
        </p:nvSpPr>
        <p:spPr>
          <a:xfrm>
            <a:off x="298300" y="1213300"/>
            <a:ext cx="4078800" cy="32604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52" name="Google Shape;252;p28"/>
          <p:cNvSpPr txBox="1"/>
          <p:nvPr>
            <p:ph idx="1" type="body"/>
          </p:nvPr>
        </p:nvSpPr>
        <p:spPr>
          <a:xfrm>
            <a:off x="298300" y="1370375"/>
            <a:ext cx="4036200" cy="29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53" name="Google Shape;253;p28"/>
          <p:cNvSpPr/>
          <p:nvPr/>
        </p:nvSpPr>
        <p:spPr>
          <a:xfrm>
            <a:off x="4377100" y="1213300"/>
            <a:ext cx="4078800" cy="3260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54" name="Google Shape;254;p28"/>
          <p:cNvSpPr txBox="1"/>
          <p:nvPr>
            <p:ph idx="2" type="body"/>
          </p:nvPr>
        </p:nvSpPr>
        <p:spPr>
          <a:xfrm>
            <a:off x="4377100" y="1370375"/>
            <a:ext cx="4036200" cy="29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55" name="Google Shape;255;p28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56" name="Google Shape;256;p28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7" name="Google Shape;257;p28"/>
          <p:cNvSpPr/>
          <p:nvPr/>
        </p:nvSpPr>
        <p:spPr>
          <a:xfrm>
            <a:off x="298300" y="301050"/>
            <a:ext cx="5585100" cy="6066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58" name="Google Shape;258;p28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lth and Safety">
  <p:cSld name="TITLE_3_1_1_1_1_1_1_1_1_1_1_1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9"/>
          <p:cNvSpPr/>
          <p:nvPr>
            <p:ph idx="2" type="pic"/>
          </p:nvPr>
        </p:nvSpPr>
        <p:spPr>
          <a:xfrm>
            <a:off x="3789500" y="1216033"/>
            <a:ext cx="2512800" cy="27114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29"/>
          <p:cNvSpPr/>
          <p:nvPr/>
        </p:nvSpPr>
        <p:spPr>
          <a:xfrm>
            <a:off x="6300850" y="1795700"/>
            <a:ext cx="991200" cy="5043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62" name="Google Shape;262;p29"/>
          <p:cNvSpPr/>
          <p:nvPr>
            <p:ph idx="3" type="pic"/>
          </p:nvPr>
        </p:nvSpPr>
        <p:spPr>
          <a:xfrm>
            <a:off x="6302375" y="2298975"/>
            <a:ext cx="2476800" cy="25398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29"/>
          <p:cNvSpPr/>
          <p:nvPr/>
        </p:nvSpPr>
        <p:spPr>
          <a:xfrm>
            <a:off x="298300" y="1216800"/>
            <a:ext cx="3491400" cy="32604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64" name="Google Shape;264;p29"/>
          <p:cNvSpPr txBox="1"/>
          <p:nvPr>
            <p:ph idx="1" type="subTitle"/>
          </p:nvPr>
        </p:nvSpPr>
        <p:spPr>
          <a:xfrm>
            <a:off x="323945" y="1242931"/>
            <a:ext cx="3314400" cy="3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29"/>
          <p:cNvSpPr txBox="1"/>
          <p:nvPr>
            <p:ph idx="4" type="body"/>
          </p:nvPr>
        </p:nvSpPr>
        <p:spPr>
          <a:xfrm>
            <a:off x="336530" y="1554822"/>
            <a:ext cx="3314400" cy="7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6" name="Google Shape;266;p29"/>
          <p:cNvSpPr txBox="1"/>
          <p:nvPr>
            <p:ph idx="5" type="subTitle"/>
          </p:nvPr>
        </p:nvSpPr>
        <p:spPr>
          <a:xfrm>
            <a:off x="336530" y="2289922"/>
            <a:ext cx="3301500" cy="3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29"/>
          <p:cNvSpPr txBox="1"/>
          <p:nvPr>
            <p:ph idx="6" type="body"/>
          </p:nvPr>
        </p:nvSpPr>
        <p:spPr>
          <a:xfrm>
            <a:off x="349106" y="2601813"/>
            <a:ext cx="3301500" cy="7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8" name="Google Shape;268;p29"/>
          <p:cNvSpPr txBox="1"/>
          <p:nvPr>
            <p:ph idx="7" type="subTitle"/>
          </p:nvPr>
        </p:nvSpPr>
        <p:spPr>
          <a:xfrm>
            <a:off x="323945" y="3346542"/>
            <a:ext cx="3314400" cy="3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29"/>
          <p:cNvSpPr txBox="1"/>
          <p:nvPr>
            <p:ph idx="8" type="body"/>
          </p:nvPr>
        </p:nvSpPr>
        <p:spPr>
          <a:xfrm>
            <a:off x="336569" y="3658433"/>
            <a:ext cx="3314400" cy="7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0" name="Google Shape;270;p29"/>
          <p:cNvSpPr/>
          <p:nvPr/>
        </p:nvSpPr>
        <p:spPr>
          <a:xfrm>
            <a:off x="3789500" y="3927425"/>
            <a:ext cx="2512800" cy="5496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71" name="Google Shape;271;p29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72" name="Google Shape;272;p29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3" name="Google Shape;273;p29"/>
          <p:cNvSpPr/>
          <p:nvPr/>
        </p:nvSpPr>
        <p:spPr>
          <a:xfrm>
            <a:off x="298300" y="301050"/>
            <a:ext cx="5585100" cy="6066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74" name="Google Shape;274;p29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commendations">
  <p:cSld name="TITLE_3_1_1_1_1_1_1_1_1_1_1_1_1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0"/>
          <p:cNvSpPr/>
          <p:nvPr/>
        </p:nvSpPr>
        <p:spPr>
          <a:xfrm>
            <a:off x="1694350" y="1223800"/>
            <a:ext cx="5755200" cy="35343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77" name="Google Shape;277;p30"/>
          <p:cNvSpPr txBox="1"/>
          <p:nvPr>
            <p:ph idx="1" type="body"/>
          </p:nvPr>
        </p:nvSpPr>
        <p:spPr>
          <a:xfrm>
            <a:off x="1705750" y="1223400"/>
            <a:ext cx="5755200" cy="35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8" name="Google Shape;278;p30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79" name="Google Shape;279;p30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0" name="Google Shape;280;p30"/>
          <p:cNvSpPr/>
          <p:nvPr/>
        </p:nvSpPr>
        <p:spPr>
          <a:xfrm>
            <a:off x="298300" y="301050"/>
            <a:ext cx="5585100" cy="6066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81" name="Google Shape;281;p30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cision Making Timelines">
  <p:cSld name="TITLE_3_1_1_1_1_1_1_1_1_1_1_1_1_1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1"/>
          <p:cNvSpPr txBox="1"/>
          <p:nvPr>
            <p:ph idx="1" type="subTitle"/>
          </p:nvPr>
        </p:nvSpPr>
        <p:spPr>
          <a:xfrm>
            <a:off x="974626" y="1502023"/>
            <a:ext cx="978600" cy="34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31"/>
          <p:cNvSpPr txBox="1"/>
          <p:nvPr>
            <p:ph idx="2" type="subTitle"/>
          </p:nvPr>
        </p:nvSpPr>
        <p:spPr>
          <a:xfrm>
            <a:off x="1947538" y="1502023"/>
            <a:ext cx="978600" cy="34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31"/>
          <p:cNvSpPr txBox="1"/>
          <p:nvPr>
            <p:ph idx="3" type="subTitle"/>
          </p:nvPr>
        </p:nvSpPr>
        <p:spPr>
          <a:xfrm>
            <a:off x="2920451" y="1502023"/>
            <a:ext cx="978600" cy="34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31"/>
          <p:cNvSpPr txBox="1"/>
          <p:nvPr>
            <p:ph idx="4" type="subTitle"/>
          </p:nvPr>
        </p:nvSpPr>
        <p:spPr>
          <a:xfrm>
            <a:off x="3893363" y="1502023"/>
            <a:ext cx="978600" cy="34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31"/>
          <p:cNvSpPr txBox="1"/>
          <p:nvPr>
            <p:ph idx="5" type="subTitle"/>
          </p:nvPr>
        </p:nvSpPr>
        <p:spPr>
          <a:xfrm>
            <a:off x="4866276" y="1502023"/>
            <a:ext cx="978600" cy="34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31"/>
          <p:cNvSpPr txBox="1"/>
          <p:nvPr>
            <p:ph idx="6" type="subTitle"/>
          </p:nvPr>
        </p:nvSpPr>
        <p:spPr>
          <a:xfrm>
            <a:off x="5839189" y="1502023"/>
            <a:ext cx="978600" cy="34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31"/>
          <p:cNvSpPr txBox="1"/>
          <p:nvPr>
            <p:ph idx="7" type="subTitle"/>
          </p:nvPr>
        </p:nvSpPr>
        <p:spPr>
          <a:xfrm>
            <a:off x="6812101" y="1502023"/>
            <a:ext cx="978600" cy="34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31"/>
          <p:cNvSpPr txBox="1"/>
          <p:nvPr>
            <p:ph idx="8" type="subTitle"/>
          </p:nvPr>
        </p:nvSpPr>
        <p:spPr>
          <a:xfrm>
            <a:off x="7785014" y="1502023"/>
            <a:ext cx="978600" cy="34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91" name="Google Shape;291;p31"/>
          <p:cNvCxnSpPr/>
          <p:nvPr/>
        </p:nvCxnSpPr>
        <p:spPr>
          <a:xfrm>
            <a:off x="326031" y="3827919"/>
            <a:ext cx="8309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2" name="Google Shape;292;p31"/>
          <p:cNvCxnSpPr/>
          <p:nvPr/>
        </p:nvCxnSpPr>
        <p:spPr>
          <a:xfrm>
            <a:off x="1060840" y="1799599"/>
            <a:ext cx="0" cy="2037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3" name="Google Shape;293;p31"/>
          <p:cNvCxnSpPr/>
          <p:nvPr/>
        </p:nvCxnSpPr>
        <p:spPr>
          <a:xfrm>
            <a:off x="2039296" y="1799599"/>
            <a:ext cx="0" cy="2037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" name="Google Shape;294;p31"/>
          <p:cNvCxnSpPr/>
          <p:nvPr/>
        </p:nvCxnSpPr>
        <p:spPr>
          <a:xfrm>
            <a:off x="3011282" y="1799599"/>
            <a:ext cx="0" cy="2037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5" name="Google Shape;295;p31"/>
          <p:cNvCxnSpPr/>
          <p:nvPr/>
        </p:nvCxnSpPr>
        <p:spPr>
          <a:xfrm>
            <a:off x="3989739" y="1799599"/>
            <a:ext cx="0" cy="2037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6" name="Google Shape;296;p31"/>
          <p:cNvCxnSpPr/>
          <p:nvPr/>
        </p:nvCxnSpPr>
        <p:spPr>
          <a:xfrm>
            <a:off x="4968195" y="1799599"/>
            <a:ext cx="0" cy="2037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7" name="Google Shape;297;p31"/>
          <p:cNvCxnSpPr/>
          <p:nvPr/>
        </p:nvCxnSpPr>
        <p:spPr>
          <a:xfrm>
            <a:off x="5939111" y="1799599"/>
            <a:ext cx="0" cy="2037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8" name="Google Shape;298;p31"/>
          <p:cNvCxnSpPr/>
          <p:nvPr/>
        </p:nvCxnSpPr>
        <p:spPr>
          <a:xfrm>
            <a:off x="6911098" y="1799599"/>
            <a:ext cx="0" cy="2037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31"/>
          <p:cNvCxnSpPr/>
          <p:nvPr/>
        </p:nvCxnSpPr>
        <p:spPr>
          <a:xfrm>
            <a:off x="7888483" y="1799599"/>
            <a:ext cx="0" cy="2037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31"/>
          <p:cNvCxnSpPr/>
          <p:nvPr/>
        </p:nvCxnSpPr>
        <p:spPr>
          <a:xfrm>
            <a:off x="1554373" y="3331452"/>
            <a:ext cx="0" cy="505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1" name="Google Shape;301;p31"/>
          <p:cNvCxnSpPr/>
          <p:nvPr/>
        </p:nvCxnSpPr>
        <p:spPr>
          <a:xfrm>
            <a:off x="2532830" y="3331452"/>
            <a:ext cx="0" cy="505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2" name="Google Shape;302;p31"/>
          <p:cNvCxnSpPr/>
          <p:nvPr/>
        </p:nvCxnSpPr>
        <p:spPr>
          <a:xfrm>
            <a:off x="3504816" y="3331452"/>
            <a:ext cx="0" cy="505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3" name="Google Shape;303;p31"/>
          <p:cNvCxnSpPr/>
          <p:nvPr/>
        </p:nvCxnSpPr>
        <p:spPr>
          <a:xfrm>
            <a:off x="4483273" y="3331452"/>
            <a:ext cx="0" cy="505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" name="Google Shape;304;p31"/>
          <p:cNvCxnSpPr/>
          <p:nvPr/>
        </p:nvCxnSpPr>
        <p:spPr>
          <a:xfrm>
            <a:off x="5461729" y="3331452"/>
            <a:ext cx="0" cy="505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5" name="Google Shape;305;p31"/>
          <p:cNvCxnSpPr/>
          <p:nvPr/>
        </p:nvCxnSpPr>
        <p:spPr>
          <a:xfrm>
            <a:off x="6432645" y="3331452"/>
            <a:ext cx="0" cy="505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6" name="Google Shape;306;p31"/>
          <p:cNvCxnSpPr/>
          <p:nvPr/>
        </p:nvCxnSpPr>
        <p:spPr>
          <a:xfrm>
            <a:off x="7404631" y="3331452"/>
            <a:ext cx="0" cy="505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7" name="Google Shape;307;p31"/>
          <p:cNvCxnSpPr/>
          <p:nvPr/>
        </p:nvCxnSpPr>
        <p:spPr>
          <a:xfrm>
            <a:off x="8382017" y="3331452"/>
            <a:ext cx="0" cy="505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8" name="Google Shape;308;p31"/>
          <p:cNvCxnSpPr/>
          <p:nvPr/>
        </p:nvCxnSpPr>
        <p:spPr>
          <a:xfrm>
            <a:off x="567306" y="3331452"/>
            <a:ext cx="0" cy="505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9" name="Google Shape;309;p31"/>
          <p:cNvSpPr txBox="1"/>
          <p:nvPr>
            <p:ph idx="9" type="body"/>
          </p:nvPr>
        </p:nvSpPr>
        <p:spPr>
          <a:xfrm>
            <a:off x="219725" y="4031189"/>
            <a:ext cx="1489800" cy="3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310" name="Google Shape;310;p31"/>
          <p:cNvSpPr txBox="1"/>
          <p:nvPr>
            <p:ph idx="13" type="body"/>
          </p:nvPr>
        </p:nvSpPr>
        <p:spPr>
          <a:xfrm>
            <a:off x="1676863" y="4031189"/>
            <a:ext cx="1489800" cy="3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311" name="Google Shape;311;p31"/>
          <p:cNvSpPr txBox="1"/>
          <p:nvPr>
            <p:ph idx="14" type="body"/>
          </p:nvPr>
        </p:nvSpPr>
        <p:spPr>
          <a:xfrm>
            <a:off x="3156254" y="4379255"/>
            <a:ext cx="1489800" cy="3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312" name="Google Shape;312;p31"/>
          <p:cNvSpPr txBox="1"/>
          <p:nvPr>
            <p:ph idx="15" type="body"/>
          </p:nvPr>
        </p:nvSpPr>
        <p:spPr>
          <a:xfrm>
            <a:off x="3879515" y="4031189"/>
            <a:ext cx="1489800" cy="3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313" name="Google Shape;313;p31"/>
          <p:cNvSpPr txBox="1"/>
          <p:nvPr>
            <p:ph idx="16" type="body"/>
          </p:nvPr>
        </p:nvSpPr>
        <p:spPr>
          <a:xfrm>
            <a:off x="5835342" y="4031189"/>
            <a:ext cx="1489800" cy="3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314" name="Google Shape;314;p31"/>
          <p:cNvSpPr txBox="1"/>
          <p:nvPr>
            <p:ph idx="17" type="body"/>
          </p:nvPr>
        </p:nvSpPr>
        <p:spPr>
          <a:xfrm>
            <a:off x="7300272" y="4031189"/>
            <a:ext cx="1489800" cy="3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315" name="Google Shape;315;p31"/>
          <p:cNvSpPr txBox="1"/>
          <p:nvPr>
            <p:ph idx="18" type="body"/>
          </p:nvPr>
        </p:nvSpPr>
        <p:spPr>
          <a:xfrm>
            <a:off x="5213426" y="4379255"/>
            <a:ext cx="1489800" cy="3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316" name="Google Shape;316;p31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17" name="Google Shape;317;p31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8" name="Google Shape;318;p31"/>
          <p:cNvSpPr/>
          <p:nvPr/>
        </p:nvSpPr>
        <p:spPr>
          <a:xfrm>
            <a:off x="301794" y="301050"/>
            <a:ext cx="6609300" cy="6066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19" name="Google Shape;319;p31"/>
          <p:cNvSpPr txBox="1"/>
          <p:nvPr>
            <p:ph type="title"/>
          </p:nvPr>
        </p:nvSpPr>
        <p:spPr>
          <a:xfrm>
            <a:off x="279173" y="338025"/>
            <a:ext cx="658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&amp;A/Outro Slide">
  <p:cSld name="TITLE_3_1_1_1_1_1_1_1_1_1_1_1_1_1_1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2"/>
          <p:cNvSpPr/>
          <p:nvPr/>
        </p:nvSpPr>
        <p:spPr>
          <a:xfrm>
            <a:off x="4316871" y="2841579"/>
            <a:ext cx="1052100" cy="10869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22" name="Google Shape;322;p32"/>
          <p:cNvSpPr/>
          <p:nvPr/>
        </p:nvSpPr>
        <p:spPr>
          <a:xfrm>
            <a:off x="2213760" y="2848150"/>
            <a:ext cx="2101800" cy="5433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23" name="Google Shape;323;p32"/>
          <p:cNvSpPr/>
          <p:nvPr/>
        </p:nvSpPr>
        <p:spPr>
          <a:xfrm>
            <a:off x="1172300" y="1208200"/>
            <a:ext cx="3146100" cy="16398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24" name="Google Shape;324;p32"/>
          <p:cNvSpPr txBox="1"/>
          <p:nvPr>
            <p:ph type="title"/>
          </p:nvPr>
        </p:nvSpPr>
        <p:spPr>
          <a:xfrm>
            <a:off x="1172300" y="1208200"/>
            <a:ext cx="3146100" cy="16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5" name="Google Shape;325;p32"/>
          <p:cNvSpPr/>
          <p:nvPr/>
        </p:nvSpPr>
        <p:spPr>
          <a:xfrm>
            <a:off x="4316873" y="2300152"/>
            <a:ext cx="528900" cy="5433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26" name="Google Shape;326;p32"/>
          <p:cNvSpPr txBox="1"/>
          <p:nvPr>
            <p:ph idx="2" type="title"/>
          </p:nvPr>
        </p:nvSpPr>
        <p:spPr>
          <a:xfrm>
            <a:off x="4316875" y="2841575"/>
            <a:ext cx="1052100" cy="108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7" name="Google Shape;327;p32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28" name="Google Shape;328;p32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9" name="Google Shape;329;p32"/>
          <p:cNvSpPr/>
          <p:nvPr/>
        </p:nvSpPr>
        <p:spPr>
          <a:xfrm>
            <a:off x="969900" y="965150"/>
            <a:ext cx="5164800" cy="374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20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CUSTOM_2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4"/>
          <p:cNvSpPr/>
          <p:nvPr/>
        </p:nvSpPr>
        <p:spPr>
          <a:xfrm>
            <a:off x="1822200" y="1536600"/>
            <a:ext cx="4986900" cy="10812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33" name="Google Shape;333;p34"/>
          <p:cNvSpPr txBox="1"/>
          <p:nvPr>
            <p:ph type="title"/>
          </p:nvPr>
        </p:nvSpPr>
        <p:spPr>
          <a:xfrm>
            <a:off x="1822300" y="1548425"/>
            <a:ext cx="4986900" cy="7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4" name="Google Shape;334;p34"/>
          <p:cNvSpPr/>
          <p:nvPr/>
        </p:nvSpPr>
        <p:spPr>
          <a:xfrm>
            <a:off x="4655406" y="2617800"/>
            <a:ext cx="2159400" cy="989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35" name="Google Shape;335;p34"/>
          <p:cNvSpPr txBox="1"/>
          <p:nvPr>
            <p:ph idx="1" type="subTitle"/>
          </p:nvPr>
        </p:nvSpPr>
        <p:spPr>
          <a:xfrm>
            <a:off x="4649825" y="2625603"/>
            <a:ext cx="2159400" cy="4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6" name="Google Shape;336;p34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37" name="Google Shape;337;p34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CUSTOM_3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5"/>
          <p:cNvSpPr/>
          <p:nvPr/>
        </p:nvSpPr>
        <p:spPr>
          <a:xfrm>
            <a:off x="1172300" y="1667975"/>
            <a:ext cx="5841600" cy="16398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40" name="Google Shape;340;p35"/>
          <p:cNvSpPr/>
          <p:nvPr/>
        </p:nvSpPr>
        <p:spPr>
          <a:xfrm>
            <a:off x="7013875" y="2761675"/>
            <a:ext cx="594000" cy="5433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41" name="Google Shape;341;p35"/>
          <p:cNvSpPr txBox="1"/>
          <p:nvPr>
            <p:ph type="title"/>
          </p:nvPr>
        </p:nvSpPr>
        <p:spPr>
          <a:xfrm>
            <a:off x="1195425" y="1741825"/>
            <a:ext cx="5616600" cy="17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2" name="Google Shape;342;p35"/>
          <p:cNvSpPr/>
          <p:nvPr/>
        </p:nvSpPr>
        <p:spPr>
          <a:xfrm>
            <a:off x="643300" y="1667975"/>
            <a:ext cx="528900" cy="5289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43" name="Google Shape;343;p35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44" name="Google Shape;344;p35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4_1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6"/>
          <p:cNvSpPr/>
          <p:nvPr/>
        </p:nvSpPr>
        <p:spPr>
          <a:xfrm>
            <a:off x="298300" y="1213300"/>
            <a:ext cx="3455100" cy="32604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47" name="Google Shape;347;p36"/>
          <p:cNvSpPr txBox="1"/>
          <p:nvPr>
            <p:ph idx="1" type="body"/>
          </p:nvPr>
        </p:nvSpPr>
        <p:spPr>
          <a:xfrm>
            <a:off x="377800" y="1370375"/>
            <a:ext cx="3296100" cy="29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8" name="Google Shape;348;p36"/>
          <p:cNvSpPr/>
          <p:nvPr/>
        </p:nvSpPr>
        <p:spPr>
          <a:xfrm>
            <a:off x="3753400" y="1213300"/>
            <a:ext cx="3455100" cy="3260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49" name="Google Shape;349;p36"/>
          <p:cNvSpPr txBox="1"/>
          <p:nvPr>
            <p:ph idx="2" type="body"/>
          </p:nvPr>
        </p:nvSpPr>
        <p:spPr>
          <a:xfrm>
            <a:off x="3832900" y="1370375"/>
            <a:ext cx="3296100" cy="29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0" name="Google Shape;350;p36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51" name="Google Shape;351;p36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2" name="Google Shape;352;p36"/>
          <p:cNvSpPr/>
          <p:nvPr/>
        </p:nvSpPr>
        <p:spPr>
          <a:xfrm>
            <a:off x="298300" y="301050"/>
            <a:ext cx="5585100" cy="6066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53" name="Google Shape;353;p36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4_1_1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7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56" name="Google Shape;356;p37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7" name="Google Shape;357;p37"/>
          <p:cNvSpPr/>
          <p:nvPr/>
        </p:nvSpPr>
        <p:spPr>
          <a:xfrm>
            <a:off x="298300" y="301050"/>
            <a:ext cx="5585100" cy="6066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58" name="Google Shape;358;p37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CUSTOM_5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8"/>
          <p:cNvSpPr/>
          <p:nvPr/>
        </p:nvSpPr>
        <p:spPr>
          <a:xfrm>
            <a:off x="298862" y="1213300"/>
            <a:ext cx="4204200" cy="32604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61" name="Google Shape;361;p38"/>
          <p:cNvSpPr txBox="1"/>
          <p:nvPr>
            <p:ph idx="1" type="body"/>
          </p:nvPr>
        </p:nvSpPr>
        <p:spPr>
          <a:xfrm>
            <a:off x="370550" y="1290925"/>
            <a:ext cx="4060800" cy="30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2" name="Google Shape;362;p38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63" name="Google Shape;363;p38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4" name="Google Shape;364;p38"/>
          <p:cNvSpPr/>
          <p:nvPr/>
        </p:nvSpPr>
        <p:spPr>
          <a:xfrm>
            <a:off x="298300" y="301050"/>
            <a:ext cx="4236300" cy="6066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65" name="Google Shape;365;p38"/>
          <p:cNvSpPr txBox="1"/>
          <p:nvPr>
            <p:ph type="title"/>
          </p:nvPr>
        </p:nvSpPr>
        <p:spPr>
          <a:xfrm>
            <a:off x="279177" y="338025"/>
            <a:ext cx="42042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CUSTOM_6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9"/>
          <p:cNvSpPr/>
          <p:nvPr/>
        </p:nvSpPr>
        <p:spPr>
          <a:xfrm>
            <a:off x="1172300" y="1667975"/>
            <a:ext cx="5841600" cy="16398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68" name="Google Shape;368;p39"/>
          <p:cNvSpPr/>
          <p:nvPr/>
        </p:nvSpPr>
        <p:spPr>
          <a:xfrm>
            <a:off x="7013875" y="2761675"/>
            <a:ext cx="594000" cy="5433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69" name="Google Shape;369;p39"/>
          <p:cNvSpPr txBox="1"/>
          <p:nvPr>
            <p:ph type="title"/>
          </p:nvPr>
        </p:nvSpPr>
        <p:spPr>
          <a:xfrm>
            <a:off x="1195425" y="1741825"/>
            <a:ext cx="5616600" cy="17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0" name="Google Shape;370;p39"/>
          <p:cNvSpPr/>
          <p:nvPr/>
        </p:nvSpPr>
        <p:spPr>
          <a:xfrm>
            <a:off x="643300" y="1667975"/>
            <a:ext cx="528900" cy="5289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71" name="Google Shape;371;p39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72" name="Google Shape;372;p39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CUSTOM_7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0"/>
          <p:cNvSpPr/>
          <p:nvPr/>
        </p:nvSpPr>
        <p:spPr>
          <a:xfrm>
            <a:off x="1172300" y="2775600"/>
            <a:ext cx="2953200" cy="8907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75" name="Google Shape;375;p40"/>
          <p:cNvSpPr/>
          <p:nvPr/>
        </p:nvSpPr>
        <p:spPr>
          <a:xfrm>
            <a:off x="1172300" y="1477197"/>
            <a:ext cx="5841600" cy="1298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76" name="Google Shape;376;p40"/>
          <p:cNvSpPr/>
          <p:nvPr/>
        </p:nvSpPr>
        <p:spPr>
          <a:xfrm>
            <a:off x="4125500" y="2775588"/>
            <a:ext cx="594000" cy="5433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77" name="Google Shape;377;p40"/>
          <p:cNvSpPr txBox="1"/>
          <p:nvPr>
            <p:ph type="title"/>
          </p:nvPr>
        </p:nvSpPr>
        <p:spPr>
          <a:xfrm>
            <a:off x="1227050" y="1551048"/>
            <a:ext cx="5732100" cy="117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8" name="Google Shape;378;p40"/>
          <p:cNvSpPr txBox="1"/>
          <p:nvPr>
            <p:ph idx="1" type="subTitle"/>
          </p:nvPr>
        </p:nvSpPr>
        <p:spPr>
          <a:xfrm>
            <a:off x="1240100" y="2837775"/>
            <a:ext cx="2832300" cy="7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9" name="Google Shape;379;p40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80" name="Google Shape;380;p40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1" name="Google Shape;381;p40"/>
          <p:cNvSpPr txBox="1"/>
          <p:nvPr>
            <p:ph idx="2" type="body"/>
          </p:nvPr>
        </p:nvSpPr>
        <p:spPr>
          <a:xfrm>
            <a:off x="1187325" y="3840875"/>
            <a:ext cx="68928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USTOM_8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1"/>
          <p:cNvSpPr txBox="1"/>
          <p:nvPr>
            <p:ph idx="1" type="body"/>
          </p:nvPr>
        </p:nvSpPr>
        <p:spPr>
          <a:xfrm>
            <a:off x="333900" y="1202400"/>
            <a:ext cx="4060800" cy="27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4" name="Google Shape;384;p41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85" name="Google Shape;385;p41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_9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2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88" name="Google Shape;388;p42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9" name="Google Shape;389;p42"/>
          <p:cNvSpPr/>
          <p:nvPr/>
        </p:nvSpPr>
        <p:spPr>
          <a:xfrm>
            <a:off x="298300" y="301050"/>
            <a:ext cx="5585100" cy="6066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90" name="Google Shape;390;p42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1" name="Google Shape;391;p42"/>
          <p:cNvSpPr txBox="1"/>
          <p:nvPr>
            <p:ph idx="1" type="body"/>
          </p:nvPr>
        </p:nvSpPr>
        <p:spPr>
          <a:xfrm>
            <a:off x="333900" y="1202400"/>
            <a:ext cx="4060800" cy="27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10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3"/>
          <p:cNvSpPr txBox="1"/>
          <p:nvPr>
            <p:ph idx="1" type="subTitle"/>
          </p:nvPr>
        </p:nvSpPr>
        <p:spPr>
          <a:xfrm>
            <a:off x="317500" y="1251400"/>
            <a:ext cx="4011000" cy="8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4" name="Google Shape;394;p43"/>
          <p:cNvSpPr txBox="1"/>
          <p:nvPr>
            <p:ph idx="2" type="subTitle"/>
          </p:nvPr>
        </p:nvSpPr>
        <p:spPr>
          <a:xfrm>
            <a:off x="4421675" y="1251400"/>
            <a:ext cx="4011000" cy="8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5" name="Google Shape;395;p43"/>
          <p:cNvSpPr txBox="1"/>
          <p:nvPr>
            <p:ph idx="3" type="subTitle"/>
          </p:nvPr>
        </p:nvSpPr>
        <p:spPr>
          <a:xfrm>
            <a:off x="317500" y="2300000"/>
            <a:ext cx="4011000" cy="8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6" name="Google Shape;396;p43"/>
          <p:cNvSpPr txBox="1"/>
          <p:nvPr>
            <p:ph idx="4" type="subTitle"/>
          </p:nvPr>
        </p:nvSpPr>
        <p:spPr>
          <a:xfrm>
            <a:off x="4421675" y="2300000"/>
            <a:ext cx="4011000" cy="8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7" name="Google Shape;397;p43"/>
          <p:cNvSpPr txBox="1"/>
          <p:nvPr>
            <p:ph idx="5" type="subTitle"/>
          </p:nvPr>
        </p:nvSpPr>
        <p:spPr>
          <a:xfrm>
            <a:off x="317500" y="3348600"/>
            <a:ext cx="4011000" cy="8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8" name="Google Shape;398;p43"/>
          <p:cNvSpPr txBox="1"/>
          <p:nvPr>
            <p:ph idx="6" type="subTitle"/>
          </p:nvPr>
        </p:nvSpPr>
        <p:spPr>
          <a:xfrm>
            <a:off x="4421675" y="3348600"/>
            <a:ext cx="4011000" cy="8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" name="Google Shape;399;p43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00" name="Google Shape;400;p43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1" name="Google Shape;401;p43"/>
          <p:cNvSpPr/>
          <p:nvPr/>
        </p:nvSpPr>
        <p:spPr>
          <a:xfrm>
            <a:off x="298300" y="301050"/>
            <a:ext cx="5585100" cy="6066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02" name="Google Shape;402;p43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11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4"/>
          <p:cNvSpPr/>
          <p:nvPr/>
        </p:nvSpPr>
        <p:spPr>
          <a:xfrm>
            <a:off x="292600" y="1214724"/>
            <a:ext cx="4239000" cy="25014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05" name="Google Shape;405;p44"/>
          <p:cNvSpPr/>
          <p:nvPr>
            <p:ph idx="2" type="pic"/>
          </p:nvPr>
        </p:nvSpPr>
        <p:spPr>
          <a:xfrm>
            <a:off x="4531775" y="1221524"/>
            <a:ext cx="4302600" cy="3635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6" name="Google Shape;406;p44"/>
          <p:cNvSpPr txBox="1"/>
          <p:nvPr>
            <p:ph idx="1" type="body"/>
          </p:nvPr>
        </p:nvSpPr>
        <p:spPr>
          <a:xfrm>
            <a:off x="340319" y="1261074"/>
            <a:ext cx="4061400" cy="24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7" name="Google Shape;407;p44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08" name="Google Shape;408;p44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9" name="Google Shape;409;p44"/>
          <p:cNvSpPr/>
          <p:nvPr/>
        </p:nvSpPr>
        <p:spPr>
          <a:xfrm>
            <a:off x="298300" y="301050"/>
            <a:ext cx="5585100" cy="6066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10" name="Google Shape;410;p44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2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5"/>
          <p:cNvSpPr/>
          <p:nvPr/>
        </p:nvSpPr>
        <p:spPr>
          <a:xfrm>
            <a:off x="290556" y="1213300"/>
            <a:ext cx="4017600" cy="32604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13" name="Google Shape;413;p45"/>
          <p:cNvSpPr txBox="1"/>
          <p:nvPr>
            <p:ph idx="1" type="body"/>
          </p:nvPr>
        </p:nvSpPr>
        <p:spPr>
          <a:xfrm>
            <a:off x="416145" y="2078725"/>
            <a:ext cx="3766500" cy="22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4" name="Google Shape;414;p45"/>
          <p:cNvSpPr/>
          <p:nvPr/>
        </p:nvSpPr>
        <p:spPr>
          <a:xfrm>
            <a:off x="4308218" y="1213300"/>
            <a:ext cx="4017600" cy="32604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15" name="Google Shape;415;p45"/>
          <p:cNvSpPr txBox="1"/>
          <p:nvPr>
            <p:ph idx="2" type="body"/>
          </p:nvPr>
        </p:nvSpPr>
        <p:spPr>
          <a:xfrm>
            <a:off x="4433807" y="2078725"/>
            <a:ext cx="3766500" cy="22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6" name="Google Shape;416;p45"/>
          <p:cNvSpPr txBox="1"/>
          <p:nvPr>
            <p:ph idx="3" type="subTitle"/>
          </p:nvPr>
        </p:nvSpPr>
        <p:spPr>
          <a:xfrm>
            <a:off x="416145" y="1328375"/>
            <a:ext cx="37665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7" name="Google Shape;417;p45"/>
          <p:cNvSpPr txBox="1"/>
          <p:nvPr>
            <p:ph idx="4" type="subTitle"/>
          </p:nvPr>
        </p:nvSpPr>
        <p:spPr>
          <a:xfrm>
            <a:off x="4433807" y="1328375"/>
            <a:ext cx="37665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8" name="Google Shape;418;p45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19" name="Google Shape;419;p45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0" name="Google Shape;420;p45"/>
          <p:cNvSpPr/>
          <p:nvPr/>
        </p:nvSpPr>
        <p:spPr>
          <a:xfrm>
            <a:off x="298300" y="301050"/>
            <a:ext cx="5585100" cy="6066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21" name="Google Shape;421;p45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13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6"/>
          <p:cNvSpPr/>
          <p:nvPr/>
        </p:nvSpPr>
        <p:spPr>
          <a:xfrm>
            <a:off x="290556" y="1213300"/>
            <a:ext cx="2845500" cy="32604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24" name="Google Shape;424;p46"/>
          <p:cNvSpPr txBox="1"/>
          <p:nvPr>
            <p:ph idx="1" type="body"/>
          </p:nvPr>
        </p:nvSpPr>
        <p:spPr>
          <a:xfrm>
            <a:off x="379498" y="2078725"/>
            <a:ext cx="2667300" cy="22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5" name="Google Shape;425;p46"/>
          <p:cNvSpPr/>
          <p:nvPr/>
        </p:nvSpPr>
        <p:spPr>
          <a:xfrm>
            <a:off x="3135874" y="1213300"/>
            <a:ext cx="2845500" cy="32604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26" name="Google Shape;426;p46"/>
          <p:cNvSpPr txBox="1"/>
          <p:nvPr>
            <p:ph idx="2" type="body"/>
          </p:nvPr>
        </p:nvSpPr>
        <p:spPr>
          <a:xfrm>
            <a:off x="3224816" y="2078725"/>
            <a:ext cx="2667300" cy="22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7" name="Google Shape;427;p46"/>
          <p:cNvSpPr txBox="1"/>
          <p:nvPr>
            <p:ph idx="3" type="subTitle"/>
          </p:nvPr>
        </p:nvSpPr>
        <p:spPr>
          <a:xfrm>
            <a:off x="379498" y="1328375"/>
            <a:ext cx="26673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8" name="Google Shape;428;p46"/>
          <p:cNvSpPr txBox="1"/>
          <p:nvPr>
            <p:ph idx="4" type="subTitle"/>
          </p:nvPr>
        </p:nvSpPr>
        <p:spPr>
          <a:xfrm>
            <a:off x="3224816" y="1328375"/>
            <a:ext cx="26673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9" name="Google Shape;429;p46"/>
          <p:cNvSpPr/>
          <p:nvPr/>
        </p:nvSpPr>
        <p:spPr>
          <a:xfrm>
            <a:off x="5981304" y="1213300"/>
            <a:ext cx="2845500" cy="3260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30" name="Google Shape;430;p46"/>
          <p:cNvSpPr txBox="1"/>
          <p:nvPr>
            <p:ph idx="5" type="body"/>
          </p:nvPr>
        </p:nvSpPr>
        <p:spPr>
          <a:xfrm>
            <a:off x="6070247" y="2078725"/>
            <a:ext cx="2667300" cy="22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31" name="Google Shape;431;p46"/>
          <p:cNvSpPr txBox="1"/>
          <p:nvPr>
            <p:ph idx="6" type="subTitle"/>
          </p:nvPr>
        </p:nvSpPr>
        <p:spPr>
          <a:xfrm>
            <a:off x="6070247" y="1328375"/>
            <a:ext cx="26673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2" name="Google Shape;432;p46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33" name="Google Shape;433;p46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4" name="Google Shape;434;p46"/>
          <p:cNvSpPr/>
          <p:nvPr/>
        </p:nvSpPr>
        <p:spPr>
          <a:xfrm>
            <a:off x="298300" y="301050"/>
            <a:ext cx="5585100" cy="6066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35" name="Google Shape;435;p46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14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7"/>
          <p:cNvSpPr/>
          <p:nvPr/>
        </p:nvSpPr>
        <p:spPr>
          <a:xfrm>
            <a:off x="292600" y="1213300"/>
            <a:ext cx="2132700" cy="32604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38" name="Google Shape;438;p47"/>
          <p:cNvSpPr txBox="1"/>
          <p:nvPr>
            <p:ph idx="1" type="body"/>
          </p:nvPr>
        </p:nvSpPr>
        <p:spPr>
          <a:xfrm>
            <a:off x="388220" y="2064025"/>
            <a:ext cx="1933800" cy="22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39" name="Google Shape;439;p47"/>
          <p:cNvSpPr/>
          <p:nvPr/>
        </p:nvSpPr>
        <p:spPr>
          <a:xfrm>
            <a:off x="2425130" y="1213300"/>
            <a:ext cx="2132700" cy="32604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40" name="Google Shape;440;p47"/>
          <p:cNvSpPr txBox="1"/>
          <p:nvPr>
            <p:ph idx="2" type="body"/>
          </p:nvPr>
        </p:nvSpPr>
        <p:spPr>
          <a:xfrm>
            <a:off x="2524606" y="2073825"/>
            <a:ext cx="1933800" cy="22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1" name="Google Shape;441;p47"/>
          <p:cNvSpPr txBox="1"/>
          <p:nvPr>
            <p:ph idx="3" type="subTitle"/>
          </p:nvPr>
        </p:nvSpPr>
        <p:spPr>
          <a:xfrm>
            <a:off x="395987" y="1313675"/>
            <a:ext cx="19338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2" name="Google Shape;442;p47"/>
          <p:cNvSpPr txBox="1"/>
          <p:nvPr>
            <p:ph idx="4" type="subTitle"/>
          </p:nvPr>
        </p:nvSpPr>
        <p:spPr>
          <a:xfrm>
            <a:off x="2524607" y="1323475"/>
            <a:ext cx="19338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3" name="Google Shape;443;p47"/>
          <p:cNvSpPr/>
          <p:nvPr/>
        </p:nvSpPr>
        <p:spPr>
          <a:xfrm>
            <a:off x="4557594" y="1213300"/>
            <a:ext cx="2132700" cy="32604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44" name="Google Shape;444;p47"/>
          <p:cNvSpPr txBox="1"/>
          <p:nvPr>
            <p:ph idx="5" type="body"/>
          </p:nvPr>
        </p:nvSpPr>
        <p:spPr>
          <a:xfrm>
            <a:off x="4657139" y="2073825"/>
            <a:ext cx="1933800" cy="22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5" name="Google Shape;445;p47"/>
          <p:cNvSpPr/>
          <p:nvPr/>
        </p:nvSpPr>
        <p:spPr>
          <a:xfrm>
            <a:off x="6690125" y="1213300"/>
            <a:ext cx="2132700" cy="32604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46" name="Google Shape;446;p47"/>
          <p:cNvSpPr txBox="1"/>
          <p:nvPr>
            <p:ph idx="6" type="body"/>
          </p:nvPr>
        </p:nvSpPr>
        <p:spPr>
          <a:xfrm>
            <a:off x="6789589" y="2073825"/>
            <a:ext cx="1933800" cy="22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7" name="Google Shape;447;p47"/>
          <p:cNvSpPr txBox="1"/>
          <p:nvPr>
            <p:ph idx="7" type="subTitle"/>
          </p:nvPr>
        </p:nvSpPr>
        <p:spPr>
          <a:xfrm>
            <a:off x="4657140" y="1323475"/>
            <a:ext cx="19338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8" name="Google Shape;448;p47"/>
          <p:cNvSpPr txBox="1"/>
          <p:nvPr>
            <p:ph idx="8" type="subTitle"/>
          </p:nvPr>
        </p:nvSpPr>
        <p:spPr>
          <a:xfrm>
            <a:off x="6789588" y="1323475"/>
            <a:ext cx="19338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9" name="Google Shape;449;p47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50" name="Google Shape;450;p47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1" name="Google Shape;451;p47"/>
          <p:cNvSpPr/>
          <p:nvPr/>
        </p:nvSpPr>
        <p:spPr>
          <a:xfrm>
            <a:off x="298300" y="301050"/>
            <a:ext cx="5585100" cy="6066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52" name="Google Shape;452;p47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CUSTOM_15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8"/>
          <p:cNvSpPr/>
          <p:nvPr>
            <p:ph idx="2" type="pic"/>
          </p:nvPr>
        </p:nvSpPr>
        <p:spPr>
          <a:xfrm>
            <a:off x="332000" y="1102925"/>
            <a:ext cx="6915000" cy="37254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5" name="Google Shape;455;p48"/>
          <p:cNvSpPr/>
          <p:nvPr/>
        </p:nvSpPr>
        <p:spPr>
          <a:xfrm>
            <a:off x="7236337" y="1102925"/>
            <a:ext cx="1097400" cy="4605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56" name="Google Shape;456;p48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57" name="Google Shape;457;p48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8" name="Google Shape;458;p48"/>
          <p:cNvSpPr/>
          <p:nvPr/>
        </p:nvSpPr>
        <p:spPr>
          <a:xfrm>
            <a:off x="298300" y="301050"/>
            <a:ext cx="5585100" cy="6066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59" name="Google Shape;459;p48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16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49"/>
          <p:cNvSpPr/>
          <p:nvPr/>
        </p:nvSpPr>
        <p:spPr>
          <a:xfrm>
            <a:off x="299641" y="301944"/>
            <a:ext cx="2757300" cy="10122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62" name="Google Shape;462;p49"/>
          <p:cNvSpPr/>
          <p:nvPr/>
        </p:nvSpPr>
        <p:spPr>
          <a:xfrm>
            <a:off x="298987" y="3164944"/>
            <a:ext cx="2763300" cy="16836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63" name="Google Shape;463;p49"/>
          <p:cNvSpPr txBox="1"/>
          <p:nvPr>
            <p:ph type="title"/>
          </p:nvPr>
        </p:nvSpPr>
        <p:spPr>
          <a:xfrm>
            <a:off x="276860" y="334005"/>
            <a:ext cx="2729700" cy="11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4" name="Google Shape;464;p49"/>
          <p:cNvSpPr txBox="1"/>
          <p:nvPr>
            <p:ph idx="1" type="subTitle"/>
          </p:nvPr>
        </p:nvSpPr>
        <p:spPr>
          <a:xfrm>
            <a:off x="335627" y="3143713"/>
            <a:ext cx="2723100" cy="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5" name="Google Shape;465;p49"/>
          <p:cNvSpPr/>
          <p:nvPr/>
        </p:nvSpPr>
        <p:spPr>
          <a:xfrm>
            <a:off x="3055339" y="3164944"/>
            <a:ext cx="2757300" cy="16836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66" name="Google Shape;466;p49"/>
          <p:cNvSpPr/>
          <p:nvPr>
            <p:ph idx="2" type="pic"/>
          </p:nvPr>
        </p:nvSpPr>
        <p:spPr>
          <a:xfrm>
            <a:off x="305510" y="1313560"/>
            <a:ext cx="2746200" cy="1841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7" name="Google Shape;467;p49"/>
          <p:cNvSpPr txBox="1"/>
          <p:nvPr>
            <p:ph idx="3" type="subTitle"/>
          </p:nvPr>
        </p:nvSpPr>
        <p:spPr>
          <a:xfrm>
            <a:off x="3085572" y="3143713"/>
            <a:ext cx="2723100" cy="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8" name="Google Shape;468;p49"/>
          <p:cNvSpPr txBox="1"/>
          <p:nvPr>
            <p:ph idx="4" type="body"/>
          </p:nvPr>
        </p:nvSpPr>
        <p:spPr>
          <a:xfrm>
            <a:off x="329783" y="3743746"/>
            <a:ext cx="26970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69" name="Google Shape;469;p49"/>
          <p:cNvSpPr txBox="1"/>
          <p:nvPr>
            <p:ph idx="5" type="body"/>
          </p:nvPr>
        </p:nvSpPr>
        <p:spPr>
          <a:xfrm>
            <a:off x="3088466" y="3743746"/>
            <a:ext cx="26970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0" name="Google Shape;470;p49"/>
          <p:cNvSpPr/>
          <p:nvPr/>
        </p:nvSpPr>
        <p:spPr>
          <a:xfrm>
            <a:off x="3062463" y="809593"/>
            <a:ext cx="1136400" cy="5037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71" name="Google Shape;471;p49"/>
          <p:cNvSpPr/>
          <p:nvPr>
            <p:ph idx="6" type="pic"/>
          </p:nvPr>
        </p:nvSpPr>
        <p:spPr>
          <a:xfrm>
            <a:off x="3063994" y="1313560"/>
            <a:ext cx="2746200" cy="1841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2" name="Google Shape;472;p49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73" name="Google Shape;473;p49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17"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0"/>
          <p:cNvSpPr/>
          <p:nvPr/>
        </p:nvSpPr>
        <p:spPr>
          <a:xfrm>
            <a:off x="298192" y="301228"/>
            <a:ext cx="2757300" cy="10122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76" name="Google Shape;476;p50"/>
          <p:cNvSpPr/>
          <p:nvPr/>
        </p:nvSpPr>
        <p:spPr>
          <a:xfrm>
            <a:off x="297538" y="3164228"/>
            <a:ext cx="2763300" cy="1683600"/>
          </a:xfrm>
          <a:prstGeom prst="rect">
            <a:avLst/>
          </a:prstGeom>
          <a:solidFill>
            <a:schemeClr val="accent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77" name="Google Shape;477;p50"/>
          <p:cNvSpPr txBox="1"/>
          <p:nvPr>
            <p:ph idx="1" type="subTitle"/>
          </p:nvPr>
        </p:nvSpPr>
        <p:spPr>
          <a:xfrm>
            <a:off x="334178" y="3142997"/>
            <a:ext cx="2723100" cy="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8" name="Google Shape;478;p50"/>
          <p:cNvSpPr/>
          <p:nvPr/>
        </p:nvSpPr>
        <p:spPr>
          <a:xfrm>
            <a:off x="3053889" y="3164228"/>
            <a:ext cx="2757300" cy="16836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79" name="Google Shape;479;p50"/>
          <p:cNvSpPr txBox="1"/>
          <p:nvPr>
            <p:ph type="title"/>
          </p:nvPr>
        </p:nvSpPr>
        <p:spPr>
          <a:xfrm>
            <a:off x="276860" y="334005"/>
            <a:ext cx="2729700" cy="11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80" name="Google Shape;480;p50"/>
          <p:cNvSpPr/>
          <p:nvPr>
            <p:ph idx="2" type="pic"/>
          </p:nvPr>
        </p:nvSpPr>
        <p:spPr>
          <a:xfrm>
            <a:off x="304061" y="1312844"/>
            <a:ext cx="2746200" cy="1841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1" name="Google Shape;481;p50"/>
          <p:cNvSpPr txBox="1"/>
          <p:nvPr>
            <p:ph idx="3" type="subTitle"/>
          </p:nvPr>
        </p:nvSpPr>
        <p:spPr>
          <a:xfrm>
            <a:off x="3084123" y="3142997"/>
            <a:ext cx="2723100" cy="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2" name="Google Shape;482;p50"/>
          <p:cNvSpPr txBox="1"/>
          <p:nvPr>
            <p:ph idx="4" type="body"/>
          </p:nvPr>
        </p:nvSpPr>
        <p:spPr>
          <a:xfrm>
            <a:off x="328334" y="3743030"/>
            <a:ext cx="26970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3" name="Google Shape;483;p50"/>
          <p:cNvSpPr txBox="1"/>
          <p:nvPr>
            <p:ph idx="5" type="body"/>
          </p:nvPr>
        </p:nvSpPr>
        <p:spPr>
          <a:xfrm>
            <a:off x="3087016" y="3743030"/>
            <a:ext cx="26970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4" name="Google Shape;484;p50"/>
          <p:cNvSpPr/>
          <p:nvPr/>
        </p:nvSpPr>
        <p:spPr>
          <a:xfrm>
            <a:off x="3061014" y="808877"/>
            <a:ext cx="1136400" cy="5037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85" name="Google Shape;485;p50"/>
          <p:cNvSpPr/>
          <p:nvPr>
            <p:ph idx="6" type="pic"/>
          </p:nvPr>
        </p:nvSpPr>
        <p:spPr>
          <a:xfrm>
            <a:off x="3062545" y="1312844"/>
            <a:ext cx="2746200" cy="1841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6" name="Google Shape;486;p50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87" name="Google Shape;487;p50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8" name="Google Shape;488;p50"/>
          <p:cNvSpPr/>
          <p:nvPr/>
        </p:nvSpPr>
        <p:spPr>
          <a:xfrm>
            <a:off x="5811189" y="3164228"/>
            <a:ext cx="2757300" cy="16836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89" name="Google Shape;489;p50"/>
          <p:cNvSpPr txBox="1"/>
          <p:nvPr>
            <p:ph idx="7" type="subTitle"/>
          </p:nvPr>
        </p:nvSpPr>
        <p:spPr>
          <a:xfrm>
            <a:off x="5841423" y="3142997"/>
            <a:ext cx="2723100" cy="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0" name="Google Shape;490;p50"/>
          <p:cNvSpPr txBox="1"/>
          <p:nvPr>
            <p:ph idx="8" type="body"/>
          </p:nvPr>
        </p:nvSpPr>
        <p:spPr>
          <a:xfrm>
            <a:off x="5844316" y="3743030"/>
            <a:ext cx="26970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91" name="Google Shape;491;p50"/>
          <p:cNvSpPr/>
          <p:nvPr>
            <p:ph idx="9" type="pic"/>
          </p:nvPr>
        </p:nvSpPr>
        <p:spPr>
          <a:xfrm>
            <a:off x="5819845" y="1312844"/>
            <a:ext cx="2746200" cy="1841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18"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51"/>
          <p:cNvSpPr/>
          <p:nvPr>
            <p:ph idx="2" type="pic"/>
          </p:nvPr>
        </p:nvSpPr>
        <p:spPr>
          <a:xfrm>
            <a:off x="317500" y="1104900"/>
            <a:ext cx="8521800" cy="37338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4" name="Google Shape;494;p51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95" name="Google Shape;495;p51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19"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2"/>
          <p:cNvSpPr/>
          <p:nvPr>
            <p:ph idx="2" type="pic"/>
          </p:nvPr>
        </p:nvSpPr>
        <p:spPr>
          <a:xfrm>
            <a:off x="340412" y="3044150"/>
            <a:ext cx="2087400" cy="1769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8" name="Google Shape;498;p52"/>
          <p:cNvSpPr/>
          <p:nvPr>
            <p:ph idx="3" type="pic"/>
          </p:nvPr>
        </p:nvSpPr>
        <p:spPr>
          <a:xfrm>
            <a:off x="5649300" y="3044303"/>
            <a:ext cx="1190100" cy="1769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9" name="Google Shape;499;p52"/>
          <p:cNvSpPr/>
          <p:nvPr>
            <p:ph idx="4" type="pic"/>
          </p:nvPr>
        </p:nvSpPr>
        <p:spPr>
          <a:xfrm>
            <a:off x="340400" y="1690778"/>
            <a:ext cx="1416300" cy="13380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0" name="Google Shape;500;p52"/>
          <p:cNvSpPr/>
          <p:nvPr>
            <p:ph idx="5" type="pic"/>
          </p:nvPr>
        </p:nvSpPr>
        <p:spPr>
          <a:xfrm>
            <a:off x="2443047" y="3044052"/>
            <a:ext cx="1190100" cy="1322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1" name="Google Shape;501;p52"/>
          <p:cNvSpPr/>
          <p:nvPr>
            <p:ph idx="6" type="pic"/>
          </p:nvPr>
        </p:nvSpPr>
        <p:spPr>
          <a:xfrm>
            <a:off x="3648504" y="3044048"/>
            <a:ext cx="1991100" cy="1769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2" name="Google Shape;502;p52"/>
          <p:cNvSpPr/>
          <p:nvPr>
            <p:ph idx="7" type="pic"/>
          </p:nvPr>
        </p:nvSpPr>
        <p:spPr>
          <a:xfrm>
            <a:off x="1767376" y="1263050"/>
            <a:ext cx="1881300" cy="1769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3" name="Google Shape;503;p52"/>
          <p:cNvSpPr/>
          <p:nvPr>
            <p:ph idx="8" type="pic"/>
          </p:nvPr>
        </p:nvSpPr>
        <p:spPr>
          <a:xfrm>
            <a:off x="3648523" y="1263050"/>
            <a:ext cx="1592400" cy="1769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4" name="Google Shape;504;p52"/>
          <p:cNvSpPr/>
          <p:nvPr>
            <p:ph idx="9" type="pic"/>
          </p:nvPr>
        </p:nvSpPr>
        <p:spPr>
          <a:xfrm>
            <a:off x="5240654" y="1263050"/>
            <a:ext cx="1598700" cy="1769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5" name="Google Shape;505;p52"/>
          <p:cNvSpPr/>
          <p:nvPr>
            <p:ph idx="13" type="pic"/>
          </p:nvPr>
        </p:nvSpPr>
        <p:spPr>
          <a:xfrm>
            <a:off x="6860149" y="1263050"/>
            <a:ext cx="1962600" cy="35502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6" name="Google Shape;506;p52"/>
          <p:cNvSpPr/>
          <p:nvPr/>
        </p:nvSpPr>
        <p:spPr>
          <a:xfrm>
            <a:off x="8345421" y="287925"/>
            <a:ext cx="489000" cy="502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07" name="Google Shape;507;p52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8" name="Google Shape;508;p52"/>
          <p:cNvSpPr/>
          <p:nvPr/>
        </p:nvSpPr>
        <p:spPr>
          <a:xfrm>
            <a:off x="298300" y="301050"/>
            <a:ext cx="5585100" cy="6066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09" name="Google Shape;509;p52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theme" Target="../theme/theme1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med">
        <p14:prism dir="l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exend"/>
              <a:buNone/>
              <a:defRPr sz="34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500700" y="114300"/>
            <a:ext cx="528900" cy="5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buNone/>
              <a:defRPr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buNone/>
              <a:defRPr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buNone/>
              <a:defRPr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buNone/>
              <a:defRPr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buNone/>
              <a:defRPr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buNone/>
              <a:defRPr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buNone/>
              <a:defRPr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buNone/>
              <a:defRPr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buNone/>
              <a:defRPr>
                <a:solidFill>
                  <a:schemeClr val="dk2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2614575" y="2355900"/>
            <a:ext cx="5340900" cy="20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○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■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○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■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○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■"/>
              <a:defRPr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54" name="Google Shape;54;p13"/>
          <p:cNvSpPr txBox="1"/>
          <p:nvPr/>
        </p:nvSpPr>
        <p:spPr>
          <a:xfrm>
            <a:off x="-158950" y="-106500"/>
            <a:ext cx="387900" cy="5356500"/>
          </a:xfrm>
          <a:prstGeom prst="rect">
            <a:avLst/>
          </a:prstGeom>
          <a:solidFill>
            <a:srgbClr val="1D1D1D">
              <a:alpha val="7925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1101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09268"/>
                </a:solidFill>
                <a:latin typeface="Lalezar"/>
                <a:ea typeface="Lalezar"/>
                <a:cs typeface="Lalezar"/>
                <a:sym typeface="Lalezar"/>
              </a:rPr>
              <a:t>010</a:t>
            </a:r>
            <a:endParaRPr sz="800">
              <a:solidFill>
                <a:srgbClr val="40926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0111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111 010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72F1B8"/>
                </a:solidFill>
                <a:latin typeface="Lalezar"/>
                <a:ea typeface="Lalezar"/>
                <a:cs typeface="Lalezar"/>
                <a:sym typeface="Lalezar"/>
              </a:rPr>
              <a:t>1</a:t>
            </a: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000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00</a:t>
            </a:r>
            <a:r>
              <a:rPr lang="en" sz="800">
                <a:solidFill>
                  <a:srgbClr val="409268"/>
                </a:solidFill>
                <a:latin typeface="Lalezar"/>
                <a:ea typeface="Lalezar"/>
                <a:cs typeface="Lalezar"/>
                <a:sym typeface="Lalezar"/>
              </a:rPr>
              <a:t>1</a:t>
            </a:r>
            <a:endParaRPr sz="800">
              <a:solidFill>
                <a:srgbClr val="40926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09268"/>
                </a:solidFill>
                <a:latin typeface="Lalezar"/>
                <a:ea typeface="Lalezar"/>
                <a:cs typeface="Lalezar"/>
                <a:sym typeface="Lalezar"/>
              </a:rPr>
              <a:t>0</a:t>
            </a: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11 01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001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001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72F1B8"/>
                </a:solidFill>
                <a:latin typeface="Lalezar"/>
                <a:ea typeface="Lalezar"/>
                <a:cs typeface="Lalezar"/>
                <a:sym typeface="Lalezar"/>
              </a:rPr>
              <a:t>1</a:t>
            </a: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09268"/>
                </a:solidFill>
                <a:latin typeface="Lalezar"/>
                <a:ea typeface="Lalezar"/>
                <a:cs typeface="Lalezar"/>
                <a:sym typeface="Lalezar"/>
              </a:rPr>
              <a:t>00</a:t>
            </a: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11 10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</a:t>
            </a:r>
            <a:r>
              <a:rPr lang="en" sz="800">
                <a:solidFill>
                  <a:srgbClr val="72F1B8"/>
                </a:solidFill>
                <a:latin typeface="Lalezar"/>
                <a:ea typeface="Lalezar"/>
                <a:cs typeface="Lalezar"/>
                <a:sym typeface="Lalezar"/>
              </a:rPr>
              <a:t>0</a:t>
            </a:r>
            <a:endParaRPr sz="800">
              <a:solidFill>
                <a:srgbClr val="72F1B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100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</a:t>
            </a:r>
            <a:r>
              <a:rPr lang="en" sz="800">
                <a:solidFill>
                  <a:srgbClr val="409268"/>
                </a:solidFill>
                <a:latin typeface="Lalezar"/>
                <a:ea typeface="Lalezar"/>
                <a:cs typeface="Lalezar"/>
                <a:sym typeface="Lalezar"/>
              </a:rPr>
              <a:t>0</a:t>
            </a:r>
            <a:endParaRPr sz="800">
              <a:solidFill>
                <a:srgbClr val="40926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72F1B8"/>
                </a:solidFill>
                <a:latin typeface="Lalezar"/>
                <a:ea typeface="Lalezar"/>
                <a:cs typeface="Lalezar"/>
                <a:sym typeface="Lalezar"/>
              </a:rPr>
              <a:t>1</a:t>
            </a:r>
            <a:r>
              <a:rPr lang="en" sz="800">
                <a:solidFill>
                  <a:srgbClr val="409268"/>
                </a:solidFill>
                <a:latin typeface="Lalezar"/>
                <a:ea typeface="Lalezar"/>
                <a:cs typeface="Lalezar"/>
                <a:sym typeface="Lalezar"/>
              </a:rPr>
              <a:t>11</a:t>
            </a:r>
            <a:endParaRPr sz="800">
              <a:solidFill>
                <a:srgbClr val="40926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09268"/>
                </a:solidFill>
                <a:latin typeface="Lalezar"/>
                <a:ea typeface="Lalezar"/>
                <a:cs typeface="Lalezar"/>
                <a:sym typeface="Lalezar"/>
              </a:rPr>
              <a:t>11</a:t>
            </a:r>
            <a:endParaRPr sz="800">
              <a:solidFill>
                <a:srgbClr val="40926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 101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10</a:t>
            </a:r>
            <a:r>
              <a:rPr lang="en" sz="800">
                <a:solidFill>
                  <a:srgbClr val="72F1B8"/>
                </a:solidFill>
                <a:latin typeface="Lalezar"/>
                <a:ea typeface="Lalezar"/>
                <a:cs typeface="Lalezar"/>
                <a:sym typeface="Lalezar"/>
              </a:rPr>
              <a:t>1</a:t>
            </a:r>
            <a:endParaRPr sz="800">
              <a:solidFill>
                <a:srgbClr val="72F1B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72F1B8"/>
                </a:solidFill>
                <a:latin typeface="Lalezar"/>
                <a:ea typeface="Lalezar"/>
                <a:cs typeface="Lalezar"/>
                <a:sym typeface="Lalezar"/>
              </a:rPr>
              <a:t>101</a:t>
            </a:r>
            <a:endParaRPr sz="800">
              <a:solidFill>
                <a:srgbClr val="72F1B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1 00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09268"/>
                </a:solidFill>
                <a:latin typeface="Lalezar"/>
                <a:ea typeface="Lalezar"/>
                <a:cs typeface="Lalezar"/>
                <a:sym typeface="Lalezar"/>
              </a:rPr>
              <a:t>00</a:t>
            </a:r>
            <a:endParaRPr sz="800">
              <a:solidFill>
                <a:srgbClr val="40926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001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72F1B8"/>
                </a:solidFill>
                <a:latin typeface="Lalezar"/>
                <a:ea typeface="Lalezar"/>
                <a:cs typeface="Lalezar"/>
                <a:sym typeface="Lalezar"/>
              </a:rPr>
              <a:t>00</a:t>
            </a:r>
            <a:endParaRPr sz="800">
              <a:solidFill>
                <a:srgbClr val="72F1B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72F1B8"/>
                </a:solidFill>
                <a:latin typeface="Lalezar"/>
                <a:ea typeface="Lalezar"/>
                <a:cs typeface="Lalezar"/>
                <a:sym typeface="Lalezar"/>
              </a:rPr>
              <a:t>1010</a:t>
            </a:r>
            <a:endParaRPr sz="800">
              <a:solidFill>
                <a:srgbClr val="72F1B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72F1B8"/>
                </a:solidFill>
                <a:latin typeface="Lalezar"/>
                <a:ea typeface="Lalezar"/>
                <a:cs typeface="Lalezar"/>
                <a:sym typeface="Lalezar"/>
              </a:rPr>
              <a:t>10001101110</a:t>
            </a:r>
            <a:endParaRPr sz="800">
              <a:solidFill>
                <a:srgbClr val="72F1B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72F1B8"/>
                </a:solidFill>
                <a:latin typeface="Lalezar"/>
                <a:ea typeface="Lalezar"/>
                <a:cs typeface="Lalezar"/>
                <a:sym typeface="Lalezar"/>
              </a:rPr>
              <a:t>001</a:t>
            </a:r>
            <a:endParaRPr sz="800">
              <a:solidFill>
                <a:srgbClr val="72F1B8"/>
              </a:solidFill>
              <a:latin typeface="Lalezar"/>
              <a:ea typeface="Lalezar"/>
              <a:cs typeface="Lalezar"/>
              <a:sym typeface="Lalezar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8901725" y="-106500"/>
            <a:ext cx="387900" cy="5356500"/>
          </a:xfrm>
          <a:prstGeom prst="rect">
            <a:avLst/>
          </a:prstGeom>
          <a:solidFill>
            <a:srgbClr val="1D1D1D">
              <a:alpha val="7925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1101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09268"/>
                </a:solidFill>
                <a:latin typeface="Lalezar"/>
                <a:ea typeface="Lalezar"/>
                <a:cs typeface="Lalezar"/>
                <a:sym typeface="Lalezar"/>
              </a:rPr>
              <a:t>010</a:t>
            </a:r>
            <a:endParaRPr sz="800">
              <a:solidFill>
                <a:srgbClr val="40926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0111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111 010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72F1B8"/>
                </a:solidFill>
                <a:latin typeface="Lalezar"/>
                <a:ea typeface="Lalezar"/>
                <a:cs typeface="Lalezar"/>
                <a:sym typeface="Lalezar"/>
              </a:rPr>
              <a:t>1</a:t>
            </a: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000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00</a:t>
            </a:r>
            <a:r>
              <a:rPr lang="en" sz="800">
                <a:solidFill>
                  <a:srgbClr val="409268"/>
                </a:solidFill>
                <a:latin typeface="Lalezar"/>
                <a:ea typeface="Lalezar"/>
                <a:cs typeface="Lalezar"/>
                <a:sym typeface="Lalezar"/>
              </a:rPr>
              <a:t>1</a:t>
            </a:r>
            <a:endParaRPr sz="800">
              <a:solidFill>
                <a:srgbClr val="40926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09268"/>
                </a:solidFill>
                <a:latin typeface="Lalezar"/>
                <a:ea typeface="Lalezar"/>
                <a:cs typeface="Lalezar"/>
                <a:sym typeface="Lalezar"/>
              </a:rPr>
              <a:t>0</a:t>
            </a: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11 01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001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001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72F1B8"/>
                </a:solidFill>
                <a:latin typeface="Lalezar"/>
                <a:ea typeface="Lalezar"/>
                <a:cs typeface="Lalezar"/>
                <a:sym typeface="Lalezar"/>
              </a:rPr>
              <a:t>1</a:t>
            </a: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09268"/>
                </a:solidFill>
                <a:latin typeface="Lalezar"/>
                <a:ea typeface="Lalezar"/>
                <a:cs typeface="Lalezar"/>
                <a:sym typeface="Lalezar"/>
              </a:rPr>
              <a:t>00</a:t>
            </a: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11 10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</a:t>
            </a:r>
            <a:r>
              <a:rPr lang="en" sz="800">
                <a:solidFill>
                  <a:srgbClr val="72F1B8"/>
                </a:solidFill>
                <a:latin typeface="Lalezar"/>
                <a:ea typeface="Lalezar"/>
                <a:cs typeface="Lalezar"/>
                <a:sym typeface="Lalezar"/>
              </a:rPr>
              <a:t>0</a:t>
            </a:r>
            <a:endParaRPr sz="800">
              <a:solidFill>
                <a:srgbClr val="72F1B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100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</a:t>
            </a:r>
            <a:r>
              <a:rPr lang="en" sz="800">
                <a:solidFill>
                  <a:srgbClr val="409268"/>
                </a:solidFill>
                <a:latin typeface="Lalezar"/>
                <a:ea typeface="Lalezar"/>
                <a:cs typeface="Lalezar"/>
                <a:sym typeface="Lalezar"/>
              </a:rPr>
              <a:t>0</a:t>
            </a:r>
            <a:endParaRPr sz="800">
              <a:solidFill>
                <a:srgbClr val="40926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72F1B8"/>
                </a:solidFill>
                <a:latin typeface="Lalezar"/>
                <a:ea typeface="Lalezar"/>
                <a:cs typeface="Lalezar"/>
                <a:sym typeface="Lalezar"/>
              </a:rPr>
              <a:t>1</a:t>
            </a:r>
            <a:r>
              <a:rPr lang="en" sz="800">
                <a:solidFill>
                  <a:srgbClr val="409268"/>
                </a:solidFill>
                <a:latin typeface="Lalezar"/>
                <a:ea typeface="Lalezar"/>
                <a:cs typeface="Lalezar"/>
                <a:sym typeface="Lalezar"/>
              </a:rPr>
              <a:t>11</a:t>
            </a:r>
            <a:endParaRPr sz="800">
              <a:solidFill>
                <a:srgbClr val="40926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09268"/>
                </a:solidFill>
                <a:latin typeface="Lalezar"/>
                <a:ea typeface="Lalezar"/>
                <a:cs typeface="Lalezar"/>
                <a:sym typeface="Lalezar"/>
              </a:rPr>
              <a:t>11</a:t>
            </a:r>
            <a:endParaRPr sz="800">
              <a:solidFill>
                <a:srgbClr val="40926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 101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10</a:t>
            </a:r>
            <a:r>
              <a:rPr lang="en" sz="800">
                <a:solidFill>
                  <a:srgbClr val="72F1B8"/>
                </a:solidFill>
                <a:latin typeface="Lalezar"/>
                <a:ea typeface="Lalezar"/>
                <a:cs typeface="Lalezar"/>
                <a:sym typeface="Lalezar"/>
              </a:rPr>
              <a:t>1</a:t>
            </a:r>
            <a:endParaRPr sz="800">
              <a:solidFill>
                <a:srgbClr val="72F1B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72F1B8"/>
                </a:solidFill>
                <a:latin typeface="Lalezar"/>
                <a:ea typeface="Lalezar"/>
                <a:cs typeface="Lalezar"/>
                <a:sym typeface="Lalezar"/>
              </a:rPr>
              <a:t>101</a:t>
            </a:r>
            <a:endParaRPr sz="800">
              <a:solidFill>
                <a:srgbClr val="72F1B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1 00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09268"/>
                </a:solidFill>
                <a:latin typeface="Lalezar"/>
                <a:ea typeface="Lalezar"/>
                <a:cs typeface="Lalezar"/>
                <a:sym typeface="Lalezar"/>
              </a:rPr>
              <a:t>00</a:t>
            </a:r>
            <a:endParaRPr sz="800">
              <a:solidFill>
                <a:srgbClr val="40926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00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Lalezar"/>
                <a:ea typeface="Lalezar"/>
                <a:cs typeface="Lalezar"/>
                <a:sym typeface="Lalezar"/>
              </a:rPr>
              <a:t>001</a:t>
            </a:r>
            <a:endParaRPr sz="800">
              <a:solidFill>
                <a:schemeClr val="dk2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72F1B8"/>
                </a:solidFill>
                <a:latin typeface="Lalezar"/>
                <a:ea typeface="Lalezar"/>
                <a:cs typeface="Lalezar"/>
                <a:sym typeface="Lalezar"/>
              </a:rPr>
              <a:t>00</a:t>
            </a:r>
            <a:endParaRPr sz="800">
              <a:solidFill>
                <a:srgbClr val="72F1B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72F1B8"/>
                </a:solidFill>
                <a:latin typeface="Lalezar"/>
                <a:ea typeface="Lalezar"/>
                <a:cs typeface="Lalezar"/>
                <a:sym typeface="Lalezar"/>
              </a:rPr>
              <a:t>1010</a:t>
            </a:r>
            <a:endParaRPr sz="800">
              <a:solidFill>
                <a:srgbClr val="72F1B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72F1B8"/>
                </a:solidFill>
                <a:latin typeface="Lalezar"/>
                <a:ea typeface="Lalezar"/>
                <a:cs typeface="Lalezar"/>
                <a:sym typeface="Lalezar"/>
              </a:rPr>
              <a:t>10001101110</a:t>
            </a:r>
            <a:endParaRPr sz="800">
              <a:solidFill>
                <a:srgbClr val="72F1B8"/>
              </a:solidFill>
              <a:latin typeface="Lalezar"/>
              <a:ea typeface="Lalezar"/>
              <a:cs typeface="Lalezar"/>
              <a:sym typeface="Lalezar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72F1B8"/>
                </a:solidFill>
                <a:latin typeface="Lalezar"/>
                <a:ea typeface="Lalezar"/>
                <a:cs typeface="Lalezar"/>
                <a:sym typeface="Lalezar"/>
              </a:rPr>
              <a:t>001</a:t>
            </a:r>
            <a:endParaRPr sz="800">
              <a:solidFill>
                <a:srgbClr val="72F1B8"/>
              </a:solidFill>
              <a:latin typeface="Lalezar"/>
              <a:ea typeface="Lalezar"/>
              <a:cs typeface="Lalezar"/>
              <a:sym typeface="Lalezar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mc:AlternateContent>
    <mc:Choice Requires="p14">
      <p:transition spd="med">
        <p14:prism dir="l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72">
          <p15:clr>
            <a:srgbClr val="E46962"/>
          </p15:clr>
        </p15:guide>
        <p15:guide id="2" pos="738">
          <p15:clr>
            <a:srgbClr val="E46962"/>
          </p15:clr>
        </p15:guide>
        <p15:guide id="3" pos="405">
          <p15:clr>
            <a:srgbClr val="E46962"/>
          </p15:clr>
        </p15:guide>
        <p15:guide id="4" pos="1396">
          <p15:clr>
            <a:srgbClr val="E46962"/>
          </p15:clr>
        </p15:guide>
        <p15:guide id="5" pos="1067">
          <p15:clr>
            <a:srgbClr val="E46962"/>
          </p15:clr>
        </p15:guide>
        <p15:guide id="6" pos="1725">
          <p15:clr>
            <a:srgbClr val="E46962"/>
          </p15:clr>
        </p15:guide>
        <p15:guide id="7" pos="2054">
          <p15:clr>
            <a:srgbClr val="E46962"/>
          </p15:clr>
        </p15:guide>
        <p15:guide id="8" pos="2387">
          <p15:clr>
            <a:srgbClr val="E46962"/>
          </p15:clr>
        </p15:guide>
        <p15:guide id="9" pos="2720">
          <p15:clr>
            <a:srgbClr val="E46962"/>
          </p15:clr>
        </p15:guide>
        <p15:guide id="10" pos="3049">
          <p15:clr>
            <a:srgbClr val="E46962"/>
          </p15:clr>
        </p15:guide>
        <p15:guide id="11" pos="3378">
          <p15:clr>
            <a:srgbClr val="E46962"/>
          </p15:clr>
        </p15:guide>
        <p15:guide id="12" pos="3706">
          <p15:clr>
            <a:srgbClr val="E46962"/>
          </p15:clr>
        </p15:guide>
        <p15:guide id="13" pos="4035">
          <p15:clr>
            <a:srgbClr val="E46962"/>
          </p15:clr>
        </p15:guide>
        <p15:guide id="14" pos="4364">
          <p15:clr>
            <a:srgbClr val="E46962"/>
          </p15:clr>
        </p15:guide>
        <p15:guide id="15" pos="4693">
          <p15:clr>
            <a:srgbClr val="E46962"/>
          </p15:clr>
        </p15:guide>
        <p15:guide id="16" pos="5025">
          <p15:clr>
            <a:srgbClr val="E46962"/>
          </p15:clr>
        </p15:guide>
        <p15:guide id="17" pos="5355">
          <p15:clr>
            <a:srgbClr val="E46962"/>
          </p15:clr>
        </p15:guide>
        <p15:guide id="18" pos="5688">
          <p15:clr>
            <a:srgbClr val="E46962"/>
          </p15:clr>
        </p15:guide>
        <p15:guide id="19" orient="horz" pos="72">
          <p15:clr>
            <a:srgbClr val="E46962"/>
          </p15:clr>
        </p15:guide>
        <p15:guide id="20" orient="horz" pos="417">
          <p15:clr>
            <a:srgbClr val="E46962"/>
          </p15:clr>
        </p15:guide>
        <p15:guide id="21" orient="horz" pos="415">
          <p15:clr>
            <a:srgbClr val="E46962"/>
          </p15:clr>
        </p15:guide>
        <p15:guide id="22" orient="horz" pos="761">
          <p15:clr>
            <a:srgbClr val="E46962"/>
          </p15:clr>
        </p15:guide>
        <p15:guide id="23" orient="horz" pos="1101">
          <p15:clr>
            <a:srgbClr val="E46962"/>
          </p15:clr>
        </p15:guide>
        <p15:guide id="24" orient="horz" pos="1449">
          <p15:clr>
            <a:srgbClr val="E46962"/>
          </p15:clr>
        </p15:guide>
        <p15:guide id="25" orient="horz" pos="1791">
          <p15:clr>
            <a:srgbClr val="E46962"/>
          </p15:clr>
        </p15:guide>
        <p15:guide id="26" orient="horz" pos="2134">
          <p15:clr>
            <a:srgbClr val="E46962"/>
          </p15:clr>
        </p15:guide>
        <p15:guide id="27" orient="horz" pos="2479">
          <p15:clr>
            <a:srgbClr val="E46962"/>
          </p15:clr>
        </p15:guide>
        <p15:guide id="28" orient="horz" pos="2825">
          <p15:clr>
            <a:srgbClr val="E46962"/>
          </p15:clr>
        </p15:guide>
        <p15:guide id="29" orient="horz" pos="3166">
          <p15:clr>
            <a:srgbClr val="E46962"/>
          </p15:clr>
        </p15:guide>
        <p15:guide id="30" pos="184">
          <p15:clr>
            <a:srgbClr val="E46962"/>
          </p15:clr>
        </p15:guide>
        <p15:guide id="31" orient="horz" pos="184">
          <p15:clr>
            <a:srgbClr val="E46962"/>
          </p15:clr>
        </p15:guide>
        <p15:guide id="32" pos="5576">
          <p15:clr>
            <a:srgbClr val="E46962"/>
          </p15:clr>
        </p15:guide>
        <p15:guide id="33" orient="horz" pos="1620">
          <p15:clr>
            <a:srgbClr val="E46962"/>
          </p15:clr>
        </p15:guide>
        <p15:guide id="34" orient="horz" pos="1716">
          <p15:clr>
            <a:srgbClr val="E46962"/>
          </p15:clr>
        </p15:guide>
        <p15:guide id="35" orient="horz" pos="3059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logic.ly/demo/" TargetMode="External"/><Relationship Id="rId4" Type="http://schemas.openxmlformats.org/officeDocument/2006/relationships/hyperlink" Target="https://www.jdoodle.com/execute-verilog-online" TargetMode="External"/><Relationship Id="rId5" Type="http://schemas.openxmlformats.org/officeDocument/2006/relationships/image" Target="../media/image16.png"/><Relationship Id="rId6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Relationship Id="rId4" Type="http://schemas.openxmlformats.org/officeDocument/2006/relationships/image" Target="../media/image17.png"/><Relationship Id="rId5" Type="http://schemas.openxmlformats.org/officeDocument/2006/relationships/image" Target="../media/image16.png"/><Relationship Id="rId6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5.png"/><Relationship Id="rId4" Type="http://schemas.openxmlformats.org/officeDocument/2006/relationships/image" Target="../media/image8.png"/><Relationship Id="rId5" Type="http://schemas.openxmlformats.org/officeDocument/2006/relationships/image" Target="../media/image14.png"/><Relationship Id="rId6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53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5" name="Google Shape;515;p53"/>
          <p:cNvSpPr txBox="1"/>
          <p:nvPr>
            <p:ph type="title"/>
          </p:nvPr>
        </p:nvSpPr>
        <p:spPr>
          <a:xfrm>
            <a:off x="671825" y="727744"/>
            <a:ext cx="3117600" cy="12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04</a:t>
            </a:r>
            <a:r>
              <a:rPr lang="en" sz="2900"/>
              <a:t>/04/25</a:t>
            </a:r>
            <a:endParaRPr sz="2900"/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Char char="-"/>
            </a:pPr>
            <a:r>
              <a:rPr lang="en" sz="2900"/>
              <a:t>Layth Sattam</a:t>
            </a:r>
            <a:endParaRPr sz="2900"/>
          </a:p>
        </p:txBody>
      </p:sp>
      <p:sp>
        <p:nvSpPr>
          <p:cNvPr id="516" name="Google Shape;516;p53"/>
          <p:cNvSpPr txBox="1"/>
          <p:nvPr>
            <p:ph idx="2" type="title"/>
          </p:nvPr>
        </p:nvSpPr>
        <p:spPr>
          <a:xfrm>
            <a:off x="2258050" y="1800075"/>
            <a:ext cx="4623900" cy="221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Verilog Logic Basics</a:t>
            </a:r>
            <a:endParaRPr/>
          </a:p>
        </p:txBody>
      </p:sp>
      <p:sp>
        <p:nvSpPr>
          <p:cNvPr id="517" name="Google Shape;517;p53"/>
          <p:cNvSpPr/>
          <p:nvPr/>
        </p:nvSpPr>
        <p:spPr>
          <a:xfrm>
            <a:off x="3908000" y="3935300"/>
            <a:ext cx="2269500" cy="799500"/>
          </a:xfrm>
          <a:prstGeom prst="rect">
            <a:avLst/>
          </a:prstGeom>
          <a:solidFill>
            <a:srgbClr val="848BBD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exend"/>
                <a:ea typeface="Lexend"/>
                <a:cs typeface="Lexend"/>
                <a:sym typeface="Lexend"/>
                <a:hlinkClick r:id="rId3"/>
              </a:rPr>
              <a:t>Logic Diagram Builder</a:t>
            </a:r>
            <a:endParaRPr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exend"/>
                <a:ea typeface="Lexend"/>
                <a:cs typeface="Lexend"/>
                <a:sym typeface="Lexend"/>
                <a:hlinkClick r:id="rId4"/>
              </a:rPr>
              <a:t>Online Verilog Compiler</a:t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518" name="Google Shape;518;p53" title="04_04_2025_X-Design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02575" y="3941703"/>
            <a:ext cx="1389550" cy="138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9" name="Google Shape;519;p53" title="Signature_Trans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88275" y="3727402"/>
            <a:ext cx="1603850" cy="160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62"/>
          <p:cNvSpPr txBox="1"/>
          <p:nvPr>
            <p:ph type="title"/>
          </p:nvPr>
        </p:nvSpPr>
        <p:spPr>
          <a:xfrm>
            <a:off x="1195425" y="734050"/>
            <a:ext cx="4688100" cy="15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3: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Logic Model ＆ Testbench</a:t>
            </a:r>
            <a:endParaRPr/>
          </a:p>
        </p:txBody>
      </p:sp>
      <p:sp>
        <p:nvSpPr>
          <p:cNvPr id="603" name="Google Shape;603;p62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04" name="Google Shape;604;p62"/>
          <p:cNvGrpSpPr/>
          <p:nvPr/>
        </p:nvGrpSpPr>
        <p:grpSpPr>
          <a:xfrm>
            <a:off x="3260500" y="2300050"/>
            <a:ext cx="2975451" cy="2538751"/>
            <a:chOff x="4403850" y="2300000"/>
            <a:chExt cx="2975451" cy="2538751"/>
          </a:xfrm>
        </p:grpSpPr>
        <p:pic>
          <p:nvPicPr>
            <p:cNvPr id="605" name="Google Shape;605;p6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403852" y="2300000"/>
              <a:ext cx="2975450" cy="2538750"/>
            </a:xfrm>
            <a:prstGeom prst="rect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606" name="Google Shape;606;p62"/>
            <p:cNvPicPr preferRelativeResize="0"/>
            <p:nvPr/>
          </p:nvPicPr>
          <p:blipFill rotWithShape="1">
            <a:blip r:embed="rId4">
              <a:alphaModFix/>
            </a:blip>
            <a:srcRect b="0" l="0" r="35811" t="21352"/>
            <a:stretch/>
          </p:blipFill>
          <p:spPr>
            <a:xfrm>
              <a:off x="4403850" y="2843500"/>
              <a:ext cx="1479674" cy="199525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07" name="Google Shape;607;p62" title="Signature_Trans.png"/>
          <p:cNvPicPr preferRelativeResize="0"/>
          <p:nvPr/>
        </p:nvPicPr>
        <p:blipFill rotWithShape="1">
          <a:blip r:embed="rId5">
            <a:alphaModFix/>
          </a:blip>
          <a:srcRect b="37062" l="19746" r="17086" t="13996"/>
          <a:stretch/>
        </p:blipFill>
        <p:spPr>
          <a:xfrm flipH="1">
            <a:off x="5883500" y="1420355"/>
            <a:ext cx="528900" cy="409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8" name="Google Shape;608;p62"/>
          <p:cNvPicPr preferRelativeResize="0"/>
          <p:nvPr/>
        </p:nvPicPr>
        <p:blipFill rotWithShape="1">
          <a:blip r:embed="rId6">
            <a:alphaModFix/>
          </a:blip>
          <a:srcRect b="1585" l="46862" r="0" t="25020"/>
          <a:stretch/>
        </p:blipFill>
        <p:spPr>
          <a:xfrm>
            <a:off x="4742350" y="3291750"/>
            <a:ext cx="1493600" cy="15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600"/>
                                        <p:tgtEl>
                                          <p:spTgt spid="6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63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Half-Bit Adder</a:t>
            </a:r>
            <a:endParaRPr/>
          </a:p>
        </p:txBody>
      </p:sp>
      <p:sp>
        <p:nvSpPr>
          <p:cNvPr id="614" name="Google Shape;614;p63"/>
          <p:cNvSpPr txBox="1"/>
          <p:nvPr>
            <p:ph idx="3" type="body"/>
          </p:nvPr>
        </p:nvSpPr>
        <p:spPr>
          <a:xfrm>
            <a:off x="292600" y="1208200"/>
            <a:ext cx="3496800" cy="32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From the truth table, we observe that there are two outputs: </a:t>
            </a:r>
            <a:r>
              <a:rPr b="1" lang="en" sz="1400"/>
              <a:t>Sum </a:t>
            </a:r>
            <a:r>
              <a:rPr lang="en" sz="1400"/>
              <a:t>and </a:t>
            </a:r>
            <a:r>
              <a:rPr b="1" lang="en" sz="1400"/>
              <a:t>Carry</a:t>
            </a:r>
            <a:r>
              <a:rPr lang="en" sz="1400"/>
              <a:t>. This indicates that the circuit consists of two distinct yet self-contained logic components, while still following the same overall model.</a:t>
            </a:r>
            <a:endParaRPr sz="14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 </a:t>
            </a:r>
            <a:r>
              <a:rPr b="1" lang="en" sz="1400"/>
              <a:t>Sum </a:t>
            </a:r>
            <a:r>
              <a:rPr lang="en" sz="1400"/>
              <a:t>(</a:t>
            </a:r>
            <a:r>
              <a:rPr b="1" lang="en" sz="1400"/>
              <a:t>S</a:t>
            </a:r>
            <a:r>
              <a:rPr lang="en" sz="1400"/>
              <a:t>)</a:t>
            </a:r>
            <a:r>
              <a:rPr b="1" lang="en" sz="1400"/>
              <a:t> </a:t>
            </a:r>
            <a:r>
              <a:rPr lang="en" sz="1400"/>
              <a:t>output follows the logic expression </a:t>
            </a:r>
            <a:r>
              <a:rPr b="1" lang="en" sz="1400"/>
              <a:t>A’B + AB’</a:t>
            </a:r>
            <a:r>
              <a:rPr lang="en" sz="1400"/>
              <a:t>, which corresponds to an </a:t>
            </a:r>
            <a:r>
              <a:rPr b="1" lang="en" sz="1400"/>
              <a:t>XOR </a:t>
            </a:r>
            <a:r>
              <a:rPr lang="en" sz="1400"/>
              <a:t>gate.</a:t>
            </a:r>
            <a:endParaRPr sz="14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 </a:t>
            </a:r>
            <a:r>
              <a:rPr b="1" lang="en" sz="1400"/>
              <a:t>Carry </a:t>
            </a:r>
            <a:r>
              <a:rPr lang="en" sz="1400"/>
              <a:t>(</a:t>
            </a:r>
            <a:r>
              <a:rPr b="1" i="1" lang="en" sz="1400"/>
              <a:t>C</a:t>
            </a:r>
            <a:r>
              <a:rPr b="1" baseline="-25000" i="1" lang="en" sz="1400"/>
              <a:t>out</a:t>
            </a:r>
            <a:r>
              <a:rPr b="1" i="1" lang="en" sz="1400"/>
              <a:t>​ </a:t>
            </a:r>
            <a:r>
              <a:rPr lang="en" sz="1400"/>
              <a:t>)</a:t>
            </a:r>
            <a:r>
              <a:rPr b="1" lang="en" sz="1400"/>
              <a:t> </a:t>
            </a:r>
            <a:r>
              <a:rPr lang="en" sz="1400"/>
              <a:t>output follows the logic expression </a:t>
            </a:r>
            <a:r>
              <a:rPr b="1" lang="en" sz="1400"/>
              <a:t>AB</a:t>
            </a:r>
            <a:r>
              <a:rPr lang="en" sz="1400"/>
              <a:t>, which corresponds to an </a:t>
            </a:r>
            <a:r>
              <a:rPr b="1" lang="en" sz="1400"/>
              <a:t>AND </a:t>
            </a:r>
            <a:r>
              <a:rPr lang="en" sz="1400"/>
              <a:t>gate.</a:t>
            </a:r>
            <a:endParaRPr sz="14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63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16" name="Google Shape;616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9500" y="1208200"/>
            <a:ext cx="5062050" cy="36222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6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6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6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6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6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6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6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6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64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2" name="Google Shape;622;p64"/>
          <p:cNvSpPr/>
          <p:nvPr/>
        </p:nvSpPr>
        <p:spPr>
          <a:xfrm>
            <a:off x="969900" y="965150"/>
            <a:ext cx="5164800" cy="374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623" name="Google Shape;623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8111" y="680300"/>
            <a:ext cx="6807900" cy="4087800"/>
          </a:xfrm>
          <a:prstGeom prst="bevel">
            <a:avLst>
              <a:gd fmla="val 6340" name="adj"/>
            </a:avLst>
          </a:prstGeom>
          <a:noFill/>
          <a:ln>
            <a:noFill/>
          </a:ln>
        </p:spPr>
      </p:pic>
      <p:sp>
        <p:nvSpPr>
          <p:cNvPr id="624" name="Google Shape;624;p64"/>
          <p:cNvSpPr txBox="1"/>
          <p:nvPr/>
        </p:nvSpPr>
        <p:spPr>
          <a:xfrm>
            <a:off x="4570250" y="1747475"/>
            <a:ext cx="540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u</a:t>
            </a:r>
            <a:r>
              <a:rPr b="1" lang="en" sz="1600">
                <a:solidFill>
                  <a:schemeClr val="lt2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0</a:t>
            </a:r>
            <a:endParaRPr b="1" sz="1600">
              <a:solidFill>
                <a:schemeClr val="lt2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25" name="Google Shape;625;p64"/>
          <p:cNvSpPr txBox="1"/>
          <p:nvPr/>
        </p:nvSpPr>
        <p:spPr>
          <a:xfrm>
            <a:off x="4570250" y="3504200"/>
            <a:ext cx="540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u1</a:t>
            </a:r>
            <a:endParaRPr b="1" sz="1600">
              <a:solidFill>
                <a:schemeClr val="lt2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65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1" name="Google Shape;631;p65"/>
          <p:cNvSpPr/>
          <p:nvPr/>
        </p:nvSpPr>
        <p:spPr>
          <a:xfrm>
            <a:off x="475950" y="94352"/>
            <a:ext cx="7685100" cy="4954800"/>
          </a:xfrm>
          <a:prstGeom prst="bevel">
            <a:avLst>
              <a:gd fmla="val 1676" name="adj"/>
            </a:avLst>
          </a:prstGeom>
          <a:solidFill>
            <a:srgbClr val="262335"/>
          </a:solidFill>
          <a:ln cap="flat" cmpd="sng" w="9525">
            <a:solidFill>
              <a:srgbClr val="848BB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Half-Bit Adder</a:t>
            </a:r>
            <a:endParaRPr i="1" sz="17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lang="en" sz="17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750">
                <a:solidFill>
                  <a:srgbClr val="FE4450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top</a:t>
            </a:r>
            <a:r>
              <a:rPr lang="en" sz="17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(S, C, A, B); </a:t>
            </a:r>
            <a:r>
              <a:rPr i="1" lang="en" sz="17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By convention you should include your output ports</a:t>
            </a:r>
            <a:endParaRPr i="1" sz="17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7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output</a:t>
            </a:r>
            <a:r>
              <a:rPr lang="en" sz="17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S, C;    </a:t>
            </a:r>
            <a:r>
              <a:rPr i="1" lang="en" sz="17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defines ports S and C as outputs</a:t>
            </a:r>
            <a:endParaRPr i="1" sz="17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7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" sz="17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A, B;     </a:t>
            </a:r>
            <a:r>
              <a:rPr i="1" lang="en" sz="17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defines ports A and B as inputs</a:t>
            </a:r>
            <a:endParaRPr i="1" sz="17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750">
                <a:solidFill>
                  <a:srgbClr val="72F1B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xor</a:t>
            </a:r>
            <a:r>
              <a:rPr lang="en" sz="17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750">
                <a:solidFill>
                  <a:srgbClr val="72F1B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u0</a:t>
            </a:r>
            <a:r>
              <a:rPr lang="en" sz="17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(S, A, B);    </a:t>
            </a:r>
            <a:r>
              <a:rPr i="1" lang="en" sz="17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S = A ⊕ B</a:t>
            </a:r>
            <a:endParaRPr i="1" sz="17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7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7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u1(C, A, B);    </a:t>
            </a:r>
            <a:r>
              <a:rPr i="1" lang="en" sz="17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C = AB</a:t>
            </a:r>
            <a:endParaRPr i="1" sz="17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endmodule</a:t>
            </a:r>
            <a:endParaRPr sz="2100"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66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7" name="Google Shape;637;p66"/>
          <p:cNvSpPr/>
          <p:nvPr/>
        </p:nvSpPr>
        <p:spPr>
          <a:xfrm>
            <a:off x="475950" y="94352"/>
            <a:ext cx="7685100" cy="4954800"/>
          </a:xfrm>
          <a:prstGeom prst="bevel">
            <a:avLst>
              <a:gd fmla="val 1676" name="adj"/>
            </a:avLst>
          </a:prstGeom>
          <a:solidFill>
            <a:srgbClr val="262335"/>
          </a:solidFill>
          <a:ln cap="flat" cmpd="sng" w="9525">
            <a:solidFill>
              <a:srgbClr val="848BB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`include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FF8B39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"SampleLogicModels.v"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include our models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FE4450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testbench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wire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S, C; 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outputs</a:t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reg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A, B;   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inputs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72F1B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en" sz="1050">
                <a:solidFill>
                  <a:srgbClr val="72F1B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op UUT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(S, C, A, B); 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order does matter!!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initial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begin</a:t>
            </a:r>
            <a:endParaRPr sz="1050">
              <a:solidFill>
                <a:srgbClr val="FEDE5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36F9F6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$display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FF8B39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"A B | S C"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);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prints to terminal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36F9F6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$display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FF8B39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"----|----"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integer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; i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; i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" sz="1050">
                <a:solidFill>
                  <a:srgbClr val="4A86E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begin 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loop 4 times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{A, B}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i[</a:t>
            </a:r>
            <a:r>
              <a:rPr lang="en" sz="10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];  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Sets 'A' and 'B' to the two least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significant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bits of 'i'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#1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one instance of time, 'locks in' values, preforms UUT logic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36F9F6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$display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FF8B39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"%b %b | %b %b"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, A, B, S, C);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displays calculated truth table</a:t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4A86E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end</a:t>
            </a:r>
            <a:endParaRPr sz="1050">
              <a:solidFill>
                <a:srgbClr val="4A86E8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end</a:t>
            </a:r>
            <a:endParaRPr sz="1050">
              <a:solidFill>
                <a:srgbClr val="FEDE5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endmodule</a:t>
            </a:r>
            <a:endParaRPr i="1" sz="12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638" name="Google Shape;638;p66" title="Signature_Trans.png"/>
          <p:cNvPicPr preferRelativeResize="0"/>
          <p:nvPr/>
        </p:nvPicPr>
        <p:blipFill rotWithShape="1">
          <a:blip r:embed="rId3">
            <a:alphaModFix/>
          </a:blip>
          <a:srcRect b="37062" l="19746" r="17086" t="13996"/>
          <a:stretch/>
        </p:blipFill>
        <p:spPr>
          <a:xfrm rot="840553">
            <a:off x="8313750" y="4869305"/>
            <a:ext cx="528900" cy="4097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600"/>
                                        <p:tgtEl>
                                          <p:spTgt spid="6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67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Full-Bit Adder</a:t>
            </a:r>
            <a:endParaRPr/>
          </a:p>
        </p:txBody>
      </p:sp>
      <p:sp>
        <p:nvSpPr>
          <p:cNvPr id="644" name="Google Shape;644;p67"/>
          <p:cNvSpPr txBox="1"/>
          <p:nvPr>
            <p:ph idx="3" type="body"/>
          </p:nvPr>
        </p:nvSpPr>
        <p:spPr>
          <a:xfrm>
            <a:off x="292600" y="1208200"/>
            <a:ext cx="3496800" cy="32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Full adders are more complex than half adders because they include an additional input, the </a:t>
            </a:r>
            <a:r>
              <a:rPr b="1" lang="en" sz="1400"/>
              <a:t>carry-in</a:t>
            </a:r>
            <a:r>
              <a:rPr lang="en" sz="1400"/>
              <a:t> (</a:t>
            </a:r>
            <a:r>
              <a:rPr b="1" lang="en" sz="1400"/>
              <a:t>C</a:t>
            </a:r>
            <a:r>
              <a:rPr b="1" baseline="-25000" lang="en" sz="1400"/>
              <a:t>in</a:t>
            </a:r>
            <a:r>
              <a:rPr lang="en" sz="1400"/>
              <a:t>), allowing them to account for carry-over from previous addition stages.</a:t>
            </a:r>
            <a:endParaRPr sz="14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 Boolean expression for the </a:t>
            </a:r>
            <a:r>
              <a:rPr b="1" lang="en" sz="1400"/>
              <a:t>Sum </a:t>
            </a:r>
            <a:r>
              <a:rPr lang="en" sz="1400"/>
              <a:t>(</a:t>
            </a:r>
            <a:r>
              <a:rPr b="1" lang="en" sz="1400"/>
              <a:t>S</a:t>
            </a:r>
            <a:r>
              <a:rPr lang="en" sz="1400"/>
              <a:t>) output is:</a:t>
            </a:r>
            <a:endParaRPr sz="14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400"/>
              <a:t>S = A ⊕ B ⊕ C</a:t>
            </a:r>
            <a:r>
              <a:rPr b="1" baseline="-25000" i="1" lang="en" sz="1400"/>
              <a:t>in​</a:t>
            </a:r>
            <a:endParaRPr b="1" baseline="-25000" i="1" sz="14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baseline="-25000" i="1" sz="14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 Boolean expression for the </a:t>
            </a:r>
            <a:r>
              <a:rPr b="1" lang="en" sz="1400"/>
              <a:t>Carry </a:t>
            </a:r>
            <a:r>
              <a:rPr lang="en" sz="1400"/>
              <a:t>(</a:t>
            </a:r>
            <a:r>
              <a:rPr b="1" i="1" lang="en" sz="1400"/>
              <a:t>C</a:t>
            </a:r>
            <a:r>
              <a:rPr b="1" baseline="-25000" i="1" lang="en" sz="1400"/>
              <a:t>out</a:t>
            </a:r>
            <a:r>
              <a:rPr b="1" i="1" lang="en" sz="1400"/>
              <a:t>​ </a:t>
            </a:r>
            <a:r>
              <a:rPr lang="en" sz="1400"/>
              <a:t>) output is:</a:t>
            </a:r>
            <a:endParaRPr sz="14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400"/>
              <a:t>C</a:t>
            </a:r>
            <a:r>
              <a:rPr b="1" baseline="-25000" i="1" lang="en" sz="1400"/>
              <a:t>out</a:t>
            </a:r>
            <a:r>
              <a:rPr b="1" i="1" lang="en" sz="1400"/>
              <a:t>​ = AB + C</a:t>
            </a:r>
            <a:r>
              <a:rPr b="1" baseline="-25000" i="1" lang="en" sz="1400"/>
              <a:t>in​</a:t>
            </a:r>
            <a:r>
              <a:rPr b="1" i="1" lang="en" sz="1400"/>
              <a:t>​(A ⊕ B)</a:t>
            </a:r>
            <a:endParaRPr b="1" i="1" sz="1400"/>
          </a:p>
        </p:txBody>
      </p:sp>
      <p:sp>
        <p:nvSpPr>
          <p:cNvPr id="645" name="Google Shape;645;p67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46" name="Google Shape;646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9500" y="1208200"/>
            <a:ext cx="5012000" cy="32760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6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6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6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64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64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64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6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64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68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2" name="Google Shape;652;p68"/>
          <p:cNvSpPr/>
          <p:nvPr/>
        </p:nvSpPr>
        <p:spPr>
          <a:xfrm>
            <a:off x="969900" y="965150"/>
            <a:ext cx="5164800" cy="374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653" name="Google Shape;653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250" y="1018149"/>
            <a:ext cx="7931400" cy="3411900"/>
          </a:xfrm>
          <a:prstGeom prst="bevel">
            <a:avLst>
              <a:gd fmla="val 6182" name="adj"/>
            </a:avLst>
          </a:prstGeom>
          <a:noFill/>
          <a:ln>
            <a:noFill/>
          </a:ln>
        </p:spPr>
      </p:pic>
      <p:sp>
        <p:nvSpPr>
          <p:cNvPr id="654" name="Google Shape;654;p68"/>
          <p:cNvSpPr txBox="1"/>
          <p:nvPr/>
        </p:nvSpPr>
        <p:spPr>
          <a:xfrm>
            <a:off x="3576125" y="1669750"/>
            <a:ext cx="844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u0_0</a:t>
            </a:r>
            <a:endParaRPr b="1" sz="1600">
              <a:solidFill>
                <a:schemeClr val="lt2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55" name="Google Shape;655;p68"/>
          <p:cNvSpPr txBox="1"/>
          <p:nvPr/>
        </p:nvSpPr>
        <p:spPr>
          <a:xfrm>
            <a:off x="4174375" y="1774400"/>
            <a:ext cx="844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highlight>
                  <a:schemeClr val="accent2"/>
                </a:highlight>
                <a:latin typeface="Lexend"/>
                <a:ea typeface="Lexend"/>
                <a:cs typeface="Lexend"/>
                <a:sym typeface="Lexend"/>
              </a:rPr>
              <a:t>w0_0</a:t>
            </a:r>
            <a:endParaRPr b="1" sz="1600">
              <a:solidFill>
                <a:schemeClr val="lt2"/>
              </a:solidFill>
              <a:highlight>
                <a:schemeClr val="accent2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56" name="Google Shape;656;p68"/>
          <p:cNvSpPr txBox="1"/>
          <p:nvPr/>
        </p:nvSpPr>
        <p:spPr>
          <a:xfrm>
            <a:off x="3732050" y="3504200"/>
            <a:ext cx="804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u0_1</a:t>
            </a:r>
            <a:endParaRPr b="1" sz="1600">
              <a:solidFill>
                <a:schemeClr val="lt2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57" name="Google Shape;657;p68"/>
          <p:cNvSpPr txBox="1"/>
          <p:nvPr/>
        </p:nvSpPr>
        <p:spPr>
          <a:xfrm>
            <a:off x="4254100" y="3608850"/>
            <a:ext cx="804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highlight>
                  <a:schemeClr val="accent2"/>
                </a:highlight>
                <a:latin typeface="Lexend"/>
                <a:ea typeface="Lexend"/>
                <a:cs typeface="Lexend"/>
                <a:sym typeface="Lexend"/>
              </a:rPr>
              <a:t>w0_1</a:t>
            </a:r>
            <a:endParaRPr b="1" sz="1600">
              <a:solidFill>
                <a:schemeClr val="lt2"/>
              </a:solidFill>
              <a:highlight>
                <a:schemeClr val="accent2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58" name="Google Shape;658;p68"/>
          <p:cNvSpPr txBox="1"/>
          <p:nvPr/>
        </p:nvSpPr>
        <p:spPr>
          <a:xfrm>
            <a:off x="5692075" y="1939275"/>
            <a:ext cx="899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u1_0</a:t>
            </a:r>
            <a:endParaRPr b="1" sz="1600">
              <a:solidFill>
                <a:schemeClr val="lt2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59" name="Google Shape;659;p68"/>
          <p:cNvSpPr txBox="1"/>
          <p:nvPr/>
        </p:nvSpPr>
        <p:spPr>
          <a:xfrm>
            <a:off x="5615875" y="2929875"/>
            <a:ext cx="899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u1_1</a:t>
            </a:r>
            <a:endParaRPr b="1" sz="1600">
              <a:solidFill>
                <a:schemeClr val="lt2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60" name="Google Shape;660;p68"/>
          <p:cNvSpPr txBox="1"/>
          <p:nvPr/>
        </p:nvSpPr>
        <p:spPr>
          <a:xfrm>
            <a:off x="6137925" y="3034525"/>
            <a:ext cx="844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highlight>
                  <a:schemeClr val="accent2"/>
                </a:highlight>
                <a:latin typeface="Lexend"/>
                <a:ea typeface="Lexend"/>
                <a:cs typeface="Lexend"/>
                <a:sym typeface="Lexend"/>
              </a:rPr>
              <a:t>w1_1</a:t>
            </a:r>
            <a:endParaRPr b="1" sz="1600">
              <a:solidFill>
                <a:schemeClr val="lt2"/>
              </a:solidFill>
              <a:highlight>
                <a:schemeClr val="accent2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61" name="Google Shape;661;p68"/>
          <p:cNvSpPr txBox="1"/>
          <p:nvPr/>
        </p:nvSpPr>
        <p:spPr>
          <a:xfrm>
            <a:off x="7389300" y="3504200"/>
            <a:ext cx="899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u2_0</a:t>
            </a:r>
            <a:endParaRPr b="1" sz="1600">
              <a:solidFill>
                <a:schemeClr val="lt2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69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7" name="Google Shape;667;p69"/>
          <p:cNvSpPr/>
          <p:nvPr/>
        </p:nvSpPr>
        <p:spPr>
          <a:xfrm>
            <a:off x="475950" y="94352"/>
            <a:ext cx="7685100" cy="4954800"/>
          </a:xfrm>
          <a:prstGeom prst="bevel">
            <a:avLst>
              <a:gd fmla="val 1676" name="adj"/>
            </a:avLst>
          </a:prstGeom>
          <a:solidFill>
            <a:srgbClr val="262335"/>
          </a:solidFill>
          <a:ln cap="flat" cmpd="sng" w="9525">
            <a:solidFill>
              <a:srgbClr val="848BB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Full-Bit Adder</a:t>
            </a:r>
            <a:endParaRPr i="1" sz="12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FE4450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top</a:t>
            </a: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(S, C_out, A, B, C_in);   </a:t>
            </a:r>
            <a:r>
              <a:rPr i="1" lang="en" sz="12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//C_out refers to </a:t>
            </a:r>
            <a:r>
              <a:rPr i="1" lang="en" sz="12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the</a:t>
            </a:r>
            <a:r>
              <a:rPr i="1" lang="en" sz="12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output, while C_in refers to the input</a:t>
            </a:r>
            <a:endParaRPr i="1" sz="12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output</a:t>
            </a: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S, C_out;</a:t>
            </a:r>
            <a:endParaRPr sz="12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A, B, C_in;</a:t>
            </a:r>
            <a:endParaRPr sz="12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i="1" lang="en" sz="12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Output S logic equation</a:t>
            </a:r>
            <a:endParaRPr i="1" sz="12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wire</a:t>
            </a: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w0_0;</a:t>
            </a:r>
            <a:endParaRPr sz="12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50">
                <a:solidFill>
                  <a:srgbClr val="72F1B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xor</a:t>
            </a: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72F1B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u0_0</a:t>
            </a: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(w0_0, A, B);   </a:t>
            </a:r>
            <a:r>
              <a:rPr i="1" lang="en" sz="12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w0_0 = A ⊕ B</a:t>
            </a:r>
            <a:endParaRPr i="1" sz="12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50">
                <a:solidFill>
                  <a:srgbClr val="72F1B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xor</a:t>
            </a: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72F1B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u1_0</a:t>
            </a: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(S, w0_0, C_in);   </a:t>
            </a:r>
            <a:r>
              <a:rPr i="1" lang="en" sz="12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C = w0_0 ⊕ C</a:t>
            </a:r>
            <a:endParaRPr i="1" sz="12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i="1" lang="en" sz="12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Output C_out logic equation</a:t>
            </a:r>
            <a:endParaRPr i="1" sz="12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wire</a:t>
            </a: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w0_1;</a:t>
            </a:r>
            <a:endParaRPr sz="12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u0_1(w0_1, A, B); </a:t>
            </a:r>
            <a:r>
              <a:rPr i="1" lang="en" sz="12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w0_1 = AB</a:t>
            </a:r>
            <a:endParaRPr i="1" sz="12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wire</a:t>
            </a: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w1_1;</a:t>
            </a:r>
            <a:endParaRPr sz="12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u1_1(w1_1, w0_0, C_in); </a:t>
            </a:r>
            <a:r>
              <a:rPr i="1" lang="en" sz="12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w1_1 = w0_0 * C_in</a:t>
            </a:r>
            <a:endParaRPr i="1" sz="12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50">
                <a:solidFill>
                  <a:srgbClr val="72F1B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50">
                <a:solidFill>
                  <a:srgbClr val="72F1B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u2_0</a:t>
            </a:r>
            <a:r>
              <a:rPr lang="en" sz="12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(C_out, w1_1, w0_1); </a:t>
            </a:r>
            <a:r>
              <a:rPr i="1" lang="en" sz="12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C_out = w1_1 + w0_1</a:t>
            </a:r>
            <a:endParaRPr i="1" sz="12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endmodule</a:t>
            </a:r>
            <a:endParaRPr i="1" sz="19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70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3" name="Google Shape;673;p70"/>
          <p:cNvSpPr/>
          <p:nvPr/>
        </p:nvSpPr>
        <p:spPr>
          <a:xfrm>
            <a:off x="475950" y="94352"/>
            <a:ext cx="7685100" cy="4954800"/>
          </a:xfrm>
          <a:prstGeom prst="bevel">
            <a:avLst>
              <a:gd fmla="val 1676" name="adj"/>
            </a:avLst>
          </a:prstGeom>
          <a:solidFill>
            <a:srgbClr val="262335"/>
          </a:solidFill>
          <a:ln cap="flat" cmpd="sng" w="9525">
            <a:solidFill>
              <a:srgbClr val="848BB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`include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FF8B39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"SampleLogicModels.v"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include our models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FE4450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testbench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wire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S, C_out; 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outputs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reg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A, B, C_in;   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inputs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72F1B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en" sz="1050">
                <a:solidFill>
                  <a:srgbClr val="72F1B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op UUT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(S, C_out, A, B, C_in); 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order does matter!!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initial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begin</a:t>
            </a:r>
            <a:endParaRPr sz="1050">
              <a:solidFill>
                <a:srgbClr val="FEDE5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36F9F6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$display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FF8B39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"A B C_in| S C_out"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);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prints to terminal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36F9F6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$display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FF8B39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"--------|--------"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integer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; i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; i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" sz="1050">
                <a:solidFill>
                  <a:srgbClr val="4A86E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begin 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loop 4 times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{A, B, C_in}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i[</a:t>
            </a:r>
            <a:r>
              <a:rPr lang="en" sz="10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Sets 'A', 'B', and 'C' to the three least significant  bits of 'i'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#1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one instance of time, 'locks in' values, preforms UUT logic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36F9F6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$display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FF8B39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"%b %b %b   | %b %b"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, A, B, C_in, S, C_out); </a:t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displays calculated truth table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4A86E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end</a:t>
            </a:r>
            <a:endParaRPr sz="1050">
              <a:solidFill>
                <a:srgbClr val="4A86E8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end</a:t>
            </a:r>
            <a:endParaRPr sz="1050">
              <a:solidFill>
                <a:srgbClr val="FEDE5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endmodule</a:t>
            </a:r>
            <a:endParaRPr i="1" sz="12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71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Multiplexer</a:t>
            </a:r>
            <a:endParaRPr/>
          </a:p>
        </p:txBody>
      </p:sp>
      <p:sp>
        <p:nvSpPr>
          <p:cNvPr id="679" name="Google Shape;679;p71"/>
          <p:cNvSpPr txBox="1"/>
          <p:nvPr>
            <p:ph idx="3" type="body"/>
          </p:nvPr>
        </p:nvSpPr>
        <p:spPr>
          <a:xfrm>
            <a:off x="292600" y="1208200"/>
            <a:ext cx="3496800" cy="32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Multiplexers </a:t>
            </a:r>
            <a:r>
              <a:rPr lang="en" sz="1400"/>
              <a:t>(</a:t>
            </a:r>
            <a:r>
              <a:rPr b="1" lang="en" sz="1400"/>
              <a:t>MUX</a:t>
            </a:r>
            <a:r>
              <a:rPr lang="en" sz="1400"/>
              <a:t>) are logic circuits that select one of multiple inputs based on control signals and pass it to the output.</a:t>
            </a:r>
            <a:endParaRPr sz="14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 Boolean expression for a </a:t>
            </a:r>
            <a:r>
              <a:rPr b="1" lang="en" sz="1400"/>
              <a:t>2-to-1</a:t>
            </a:r>
            <a:r>
              <a:rPr lang="en" sz="1400"/>
              <a:t> </a:t>
            </a:r>
            <a:r>
              <a:rPr b="1" lang="en" sz="1400"/>
              <a:t>MUX </a:t>
            </a:r>
            <a:r>
              <a:rPr lang="en" sz="1400"/>
              <a:t>is:</a:t>
            </a:r>
            <a:endParaRPr sz="14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Y = AS’ + BS</a:t>
            </a:r>
            <a:endParaRPr sz="1400"/>
          </a:p>
        </p:txBody>
      </p:sp>
      <p:sp>
        <p:nvSpPr>
          <p:cNvPr id="680" name="Google Shape;680;p71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81" name="Google Shape;681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9500" y="1205500"/>
            <a:ext cx="4314081" cy="32760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82" name="Google Shape;682;p71" title="Signature_Trans.png"/>
          <p:cNvPicPr preferRelativeResize="0"/>
          <p:nvPr/>
        </p:nvPicPr>
        <p:blipFill rotWithShape="1">
          <a:blip r:embed="rId4">
            <a:alphaModFix/>
          </a:blip>
          <a:srcRect b="37062" l="19746" r="17086" t="13996"/>
          <a:stretch/>
        </p:blipFill>
        <p:spPr>
          <a:xfrm flipH="1" rot="-360187">
            <a:off x="5619049" y="871955"/>
            <a:ext cx="528900" cy="4097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6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600"/>
                                        <p:tgtEl>
                                          <p:spTgt spid="6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54"/>
          <p:cNvSpPr txBox="1"/>
          <p:nvPr>
            <p:ph idx="4294967295" type="sldNum"/>
          </p:nvPr>
        </p:nvSpPr>
        <p:spPr>
          <a:xfrm>
            <a:off x="8500700" y="114300"/>
            <a:ext cx="528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5" name="Google Shape;525;p54"/>
          <p:cNvSpPr txBox="1"/>
          <p:nvPr>
            <p:ph type="title"/>
          </p:nvPr>
        </p:nvSpPr>
        <p:spPr>
          <a:xfrm>
            <a:off x="1195425" y="734050"/>
            <a:ext cx="4688100" cy="15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1</a:t>
            </a:r>
            <a:r>
              <a:rPr lang="en"/>
              <a:t>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Logic Terms</a:t>
            </a:r>
            <a:endParaRPr/>
          </a:p>
        </p:txBody>
      </p:sp>
      <p:pic>
        <p:nvPicPr>
          <p:cNvPr descr="Close-up of recording studio equipment (Provided by Getty Images)" id="526" name="Google Shape;526;p5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7922" r="17929" t="0"/>
          <a:stretch/>
        </p:blipFill>
        <p:spPr>
          <a:xfrm>
            <a:off x="3260491" y="2309909"/>
            <a:ext cx="1568998" cy="1625401"/>
          </a:xfrm>
          <a:prstGeom prst="rect">
            <a:avLst/>
          </a:prstGeom>
        </p:spPr>
      </p:pic>
      <p:sp>
        <p:nvSpPr>
          <p:cNvPr id="527" name="Google Shape;527;p54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8" name="Google Shape;528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5179125" y="1967812"/>
            <a:ext cx="2161224" cy="2838376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29" name="Google Shape;529;p54" title="04_04_2025_X-Design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54975" y="4094103"/>
            <a:ext cx="1389550" cy="138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Google Shape;530;p54" title="Signature_Trans.png"/>
          <p:cNvPicPr preferRelativeResize="0"/>
          <p:nvPr/>
        </p:nvPicPr>
        <p:blipFill rotWithShape="1">
          <a:blip r:embed="rId6">
            <a:alphaModFix/>
          </a:blip>
          <a:srcRect b="37062" l="19746" r="17086" t="13996"/>
          <a:stretch/>
        </p:blipFill>
        <p:spPr>
          <a:xfrm flipH="1">
            <a:off x="6202825" y="1429180"/>
            <a:ext cx="528900" cy="4097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600"/>
                                        <p:tgtEl>
                                          <p:spTgt spid="5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72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8" name="Google Shape;688;p72"/>
          <p:cNvSpPr/>
          <p:nvPr/>
        </p:nvSpPr>
        <p:spPr>
          <a:xfrm>
            <a:off x="969900" y="965150"/>
            <a:ext cx="5164800" cy="374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689" name="Google Shape;689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0888" y="965150"/>
            <a:ext cx="6682200" cy="3749100"/>
          </a:xfrm>
          <a:prstGeom prst="bevel">
            <a:avLst>
              <a:gd fmla="val 5212" name="adj"/>
            </a:avLst>
          </a:prstGeom>
          <a:noFill/>
          <a:ln>
            <a:noFill/>
          </a:ln>
        </p:spPr>
      </p:pic>
      <p:sp>
        <p:nvSpPr>
          <p:cNvPr id="690" name="Google Shape;690;p72"/>
          <p:cNvSpPr txBox="1"/>
          <p:nvPr/>
        </p:nvSpPr>
        <p:spPr>
          <a:xfrm>
            <a:off x="3585550" y="2112200"/>
            <a:ext cx="910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nS</a:t>
            </a:r>
            <a:endParaRPr b="1" sz="1600">
              <a:solidFill>
                <a:schemeClr val="lt2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91" name="Google Shape;691;p72"/>
          <p:cNvSpPr txBox="1"/>
          <p:nvPr/>
        </p:nvSpPr>
        <p:spPr>
          <a:xfrm>
            <a:off x="4176450" y="2300000"/>
            <a:ext cx="791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highlight>
                  <a:schemeClr val="accent2"/>
                </a:highlight>
                <a:latin typeface="Lexend"/>
                <a:ea typeface="Lexend"/>
                <a:cs typeface="Lexend"/>
                <a:sym typeface="Lexend"/>
              </a:rPr>
              <a:t>nS</a:t>
            </a:r>
            <a:endParaRPr b="1" sz="1600">
              <a:solidFill>
                <a:schemeClr val="lt2"/>
              </a:solidFill>
              <a:highlight>
                <a:schemeClr val="accent2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92" name="Google Shape;692;p72"/>
          <p:cNvSpPr txBox="1"/>
          <p:nvPr/>
        </p:nvSpPr>
        <p:spPr>
          <a:xfrm>
            <a:off x="5030975" y="1345925"/>
            <a:ext cx="739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u0_0</a:t>
            </a:r>
            <a:endParaRPr b="1" sz="1600">
              <a:solidFill>
                <a:schemeClr val="lt2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93" name="Google Shape;693;p72"/>
          <p:cNvSpPr txBox="1"/>
          <p:nvPr/>
        </p:nvSpPr>
        <p:spPr>
          <a:xfrm>
            <a:off x="5629225" y="1450575"/>
            <a:ext cx="791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highlight>
                  <a:schemeClr val="accent2"/>
                </a:highlight>
                <a:latin typeface="Lexend"/>
                <a:ea typeface="Lexend"/>
                <a:cs typeface="Lexend"/>
                <a:sym typeface="Lexend"/>
              </a:rPr>
              <a:t>w0_0</a:t>
            </a:r>
            <a:endParaRPr b="1" sz="1600">
              <a:solidFill>
                <a:schemeClr val="lt2"/>
              </a:solidFill>
              <a:highlight>
                <a:schemeClr val="accent2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94" name="Google Shape;694;p72"/>
          <p:cNvSpPr txBox="1"/>
          <p:nvPr/>
        </p:nvSpPr>
        <p:spPr>
          <a:xfrm>
            <a:off x="4954775" y="3784325"/>
            <a:ext cx="739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u0_1</a:t>
            </a:r>
            <a:endParaRPr b="1" sz="1600">
              <a:solidFill>
                <a:schemeClr val="lt2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95" name="Google Shape;695;p72"/>
          <p:cNvSpPr txBox="1"/>
          <p:nvPr/>
        </p:nvSpPr>
        <p:spPr>
          <a:xfrm>
            <a:off x="5476825" y="3888975"/>
            <a:ext cx="791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highlight>
                  <a:schemeClr val="accent2"/>
                </a:highlight>
                <a:latin typeface="Lexend"/>
                <a:ea typeface="Lexend"/>
                <a:cs typeface="Lexend"/>
                <a:sym typeface="Lexend"/>
              </a:rPr>
              <a:t>w0_1</a:t>
            </a:r>
            <a:endParaRPr b="1" sz="1600">
              <a:solidFill>
                <a:schemeClr val="lt2"/>
              </a:solidFill>
              <a:highlight>
                <a:schemeClr val="accent2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96" name="Google Shape;696;p72"/>
          <p:cNvSpPr txBox="1"/>
          <p:nvPr/>
        </p:nvSpPr>
        <p:spPr>
          <a:xfrm>
            <a:off x="6402575" y="2717525"/>
            <a:ext cx="739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highlight>
                  <a:schemeClr val="accent3"/>
                </a:highlight>
                <a:latin typeface="Lexend"/>
                <a:ea typeface="Lexend"/>
                <a:cs typeface="Lexend"/>
                <a:sym typeface="Lexend"/>
              </a:rPr>
              <a:t>u1_0</a:t>
            </a:r>
            <a:endParaRPr b="1" sz="1600">
              <a:solidFill>
                <a:schemeClr val="lt2"/>
              </a:solidFill>
              <a:highlight>
                <a:schemeClr val="accent3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73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2" name="Google Shape;702;p73"/>
          <p:cNvSpPr/>
          <p:nvPr/>
        </p:nvSpPr>
        <p:spPr>
          <a:xfrm>
            <a:off x="475950" y="94352"/>
            <a:ext cx="7685100" cy="4954800"/>
          </a:xfrm>
          <a:prstGeom prst="bevel">
            <a:avLst>
              <a:gd fmla="val 1676" name="adj"/>
            </a:avLst>
          </a:prstGeom>
          <a:solidFill>
            <a:srgbClr val="262335"/>
          </a:solidFill>
          <a:ln cap="flat" cmpd="sng" w="9525">
            <a:solidFill>
              <a:srgbClr val="848BB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4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Multiplexer MUX 2-1</a:t>
            </a:r>
            <a:endParaRPr i="1" sz="14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FE4450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top</a:t>
            </a: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(Y, A, B, S);</a:t>
            </a:r>
            <a:endParaRPr sz="14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4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output</a:t>
            </a: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Y;</a:t>
            </a:r>
            <a:endParaRPr sz="14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4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A, B, S;</a:t>
            </a:r>
            <a:endParaRPr sz="14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4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wire</a:t>
            </a: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nS;</a:t>
            </a:r>
            <a:endParaRPr sz="14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450">
                <a:solidFill>
                  <a:srgbClr val="72F1B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not</a:t>
            </a: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72F1B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u_</a:t>
            </a:r>
            <a:r>
              <a:rPr lang="en" sz="1450">
                <a:solidFill>
                  <a:srgbClr val="72F1B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nS</a:t>
            </a: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(nS, S);  </a:t>
            </a:r>
            <a:r>
              <a:rPr i="1" lang="en" sz="14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nS = S'</a:t>
            </a:r>
            <a:endParaRPr i="1" sz="14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14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4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wire</a:t>
            </a: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w0_0;</a:t>
            </a:r>
            <a:endParaRPr sz="14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4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u0_0(w0_0, A, nS);  </a:t>
            </a:r>
            <a:r>
              <a:rPr i="1" lang="en" sz="14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w0_0 = A + nS</a:t>
            </a:r>
            <a:endParaRPr i="1" sz="14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4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wire</a:t>
            </a: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w0_1;</a:t>
            </a:r>
            <a:endParaRPr sz="14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4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and</a:t>
            </a: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u0_1(w0_1, B, S;)    </a:t>
            </a:r>
            <a:r>
              <a:rPr i="1" lang="en" sz="14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w0_1 = B + S</a:t>
            </a:r>
            <a:endParaRPr i="1" sz="14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450">
                <a:solidFill>
                  <a:srgbClr val="72F1B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450">
                <a:solidFill>
                  <a:srgbClr val="72F1B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u1_0</a:t>
            </a:r>
            <a:r>
              <a:rPr lang="en" sz="14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(Y, w0_0, w0_1); </a:t>
            </a:r>
            <a:r>
              <a:rPr i="1" lang="en" sz="14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Y = w0_0 + w0_1</a:t>
            </a:r>
            <a:endParaRPr i="1" sz="14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endmodule</a:t>
            </a:r>
            <a:endParaRPr i="1" sz="16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74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8" name="Google Shape;708;p74"/>
          <p:cNvSpPr/>
          <p:nvPr/>
        </p:nvSpPr>
        <p:spPr>
          <a:xfrm>
            <a:off x="475950" y="94352"/>
            <a:ext cx="7685100" cy="4954800"/>
          </a:xfrm>
          <a:prstGeom prst="bevel">
            <a:avLst>
              <a:gd fmla="val 1676" name="adj"/>
            </a:avLst>
          </a:prstGeom>
          <a:solidFill>
            <a:srgbClr val="262335"/>
          </a:solidFill>
          <a:ln cap="flat" cmpd="sng" w="9525">
            <a:solidFill>
              <a:srgbClr val="848BB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`include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FF8B39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"SampleLogicModels.v"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include our models</a:t>
            </a:r>
            <a:endParaRPr sz="1050">
              <a:solidFill>
                <a:srgbClr val="FEDE5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FE4450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testbench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();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Multiplexer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Mux 2-1 Testbench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wire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Y; 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outputs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reg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S, A, B;   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inputs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72F1B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en" sz="1050">
                <a:solidFill>
                  <a:srgbClr val="72F1B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op UUT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(Y, S, A, B); 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order does matter!!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initial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begin</a:t>
            </a:r>
            <a:endParaRPr sz="1050">
              <a:solidFill>
                <a:srgbClr val="FEDE5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36F9F6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$display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FF8B39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"S A B | Y"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);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prints to terminal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36F9F6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$display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FF8B39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"------|--"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integer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; i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; i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" sz="1050">
                <a:solidFill>
                  <a:srgbClr val="4A86E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begin 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loop 4 times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{S, B, A}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i[</a:t>
            </a:r>
            <a:r>
              <a:rPr lang="en" sz="10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0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Sets 'A', 'B', and 'S' to the three least significant  bits of 'i'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#1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one instance of time, 'locks in' values, preforms UUT logic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endParaRPr sz="10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1050">
                <a:solidFill>
                  <a:srgbClr val="36F9F6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$display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FF8B39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"%b %b %b | %b"</a:t>
            </a: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, S, A, B, Y);  </a:t>
            </a:r>
            <a:r>
              <a:rPr i="1" lang="en" sz="10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displays calculated truth table</a:t>
            </a:r>
            <a:endParaRPr i="1" sz="10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4A86E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end</a:t>
            </a:r>
            <a:endParaRPr sz="1050">
              <a:solidFill>
                <a:srgbClr val="4A86E8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end</a:t>
            </a:r>
            <a:endParaRPr sz="1050">
              <a:solidFill>
                <a:srgbClr val="FEDE5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endmodule</a:t>
            </a:r>
            <a:endParaRPr i="1" sz="12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75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.mem Files</a:t>
            </a:r>
            <a:endParaRPr/>
          </a:p>
        </p:txBody>
      </p:sp>
      <p:sp>
        <p:nvSpPr>
          <p:cNvPr id="714" name="Google Shape;714;p75"/>
          <p:cNvSpPr txBox="1"/>
          <p:nvPr>
            <p:ph idx="3" type="body"/>
          </p:nvPr>
        </p:nvSpPr>
        <p:spPr>
          <a:xfrm>
            <a:off x="292600" y="1208200"/>
            <a:ext cx="3496800" cy="32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From a </a:t>
            </a:r>
            <a:r>
              <a:rPr b="1" lang="en" sz="1400"/>
              <a:t>memory file</a:t>
            </a:r>
            <a:r>
              <a:rPr lang="en" sz="1400"/>
              <a:t> (</a:t>
            </a:r>
            <a:r>
              <a:rPr b="1" lang="en" sz="1400"/>
              <a:t>.mem</a:t>
            </a:r>
            <a:r>
              <a:rPr lang="en" sz="1400"/>
              <a:t>), we can load predefined values directly into simulation registers or arrays, streamlining the testing process for Verilog circuits.</a:t>
            </a:r>
            <a:endParaRPr sz="14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Each line of the </a:t>
            </a:r>
            <a:r>
              <a:rPr b="1" lang="en" sz="1400"/>
              <a:t>memory file </a:t>
            </a:r>
            <a:r>
              <a:rPr lang="en" sz="1400"/>
              <a:t>represents a </a:t>
            </a:r>
            <a:r>
              <a:rPr b="1" lang="en" sz="1400"/>
              <a:t>binary </a:t>
            </a:r>
            <a:r>
              <a:rPr lang="en" sz="1400"/>
              <a:t>or </a:t>
            </a:r>
            <a:r>
              <a:rPr b="1" lang="en" sz="1400"/>
              <a:t>hexadecimal </a:t>
            </a:r>
            <a:r>
              <a:rPr lang="en" sz="1400"/>
              <a:t>value, corresponding to specific inputs and expected outputs. These are read using system tasks like </a:t>
            </a:r>
            <a:r>
              <a:rPr b="1" lang="en" sz="1400"/>
              <a:t>$readmemb</a:t>
            </a:r>
            <a:r>
              <a:rPr lang="en" sz="1400"/>
              <a:t> or </a:t>
            </a:r>
            <a:r>
              <a:rPr b="1" lang="en" sz="1400"/>
              <a:t>$readmemh</a:t>
            </a:r>
            <a:r>
              <a:rPr lang="en" sz="1400"/>
              <a:t>.</a:t>
            </a:r>
            <a:endParaRPr sz="1400"/>
          </a:p>
        </p:txBody>
      </p:sp>
      <p:sp>
        <p:nvSpPr>
          <p:cNvPr id="715" name="Google Shape;715;p75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16" name="Google Shape;716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7738" y="1165037"/>
            <a:ext cx="3095625" cy="336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7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76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2" name="Google Shape;722;p76"/>
          <p:cNvSpPr/>
          <p:nvPr/>
        </p:nvSpPr>
        <p:spPr>
          <a:xfrm>
            <a:off x="475950" y="94352"/>
            <a:ext cx="7685100" cy="4954800"/>
          </a:xfrm>
          <a:prstGeom prst="bevel">
            <a:avLst>
              <a:gd fmla="val 1676" name="adj"/>
            </a:avLst>
          </a:prstGeom>
          <a:solidFill>
            <a:srgbClr val="262335"/>
          </a:solidFill>
          <a:ln cap="flat" cmpd="sng" w="9525">
            <a:solidFill>
              <a:srgbClr val="848BB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`include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FF8B39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"SampleLogicModels.v"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i="1" lang="en" sz="8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include our models</a:t>
            </a:r>
            <a:endParaRPr sz="850">
              <a:solidFill>
                <a:srgbClr val="FEDE5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FE4450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testbench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(); </a:t>
            </a:r>
            <a:r>
              <a:rPr i="1" lang="en" sz="8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.mem File Example Testbench</a:t>
            </a:r>
            <a:endParaRPr i="1" sz="8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8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wire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F;</a:t>
            </a:r>
            <a:endParaRPr sz="8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8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reg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A, B, C;</a:t>
            </a:r>
            <a:endParaRPr sz="8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850">
                <a:solidFill>
                  <a:srgbClr val="72F1B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top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72F1B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UUT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(F, A, B, C);</a:t>
            </a:r>
            <a:endParaRPr sz="8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8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reg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" sz="8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8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] truthtable [</a:t>
            </a:r>
            <a:r>
              <a:rPr lang="en" sz="8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15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8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];    </a:t>
            </a:r>
            <a:r>
              <a:rPr i="1" lang="en" sz="8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4-bit </a:t>
            </a:r>
            <a:r>
              <a:rPr i="1" lang="en" sz="8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register</a:t>
            </a:r>
            <a:r>
              <a:rPr i="1" lang="en" sz="8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, 16 rows</a:t>
            </a:r>
            <a:endParaRPr i="1" sz="8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8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reg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[</a:t>
            </a:r>
            <a:r>
              <a:rPr lang="en" sz="8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8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] passed; </a:t>
            </a:r>
            <a:r>
              <a:rPr lang="en" sz="8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3'b0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i="1" lang="en" sz="8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3-bit </a:t>
            </a:r>
            <a:r>
              <a:rPr i="1" lang="en" sz="8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register to</a:t>
            </a:r>
            <a:r>
              <a:rPr i="1" lang="en" sz="8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indicate amount passed situation</a:t>
            </a:r>
            <a:endParaRPr i="1" sz="8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i="1" lang="en" sz="8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3'b0 is shorthand for '000'</a:t>
            </a:r>
            <a:endParaRPr sz="8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8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initial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begin</a:t>
            </a:r>
            <a:endParaRPr sz="850">
              <a:solidFill>
                <a:srgbClr val="FEDE5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850">
                <a:solidFill>
                  <a:srgbClr val="36F9F6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$readmemb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850">
                <a:solidFill>
                  <a:srgbClr val="FF8B39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"C:</a:t>
            </a:r>
            <a:r>
              <a:rPr lang="en" sz="850">
                <a:solidFill>
                  <a:srgbClr val="36F9F6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\\</a:t>
            </a:r>
            <a:r>
              <a:rPr lang="en" sz="850">
                <a:solidFill>
                  <a:srgbClr val="FF8B39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Projects</a:t>
            </a:r>
            <a:r>
              <a:rPr lang="en" sz="850">
                <a:solidFill>
                  <a:srgbClr val="36F9F6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\\</a:t>
            </a:r>
            <a:r>
              <a:rPr lang="en" sz="850">
                <a:solidFill>
                  <a:srgbClr val="FF8B39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Verilog</a:t>
            </a:r>
            <a:r>
              <a:rPr lang="en" sz="850">
                <a:solidFill>
                  <a:srgbClr val="36F9F6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\\</a:t>
            </a:r>
            <a:r>
              <a:rPr lang="en" sz="850">
                <a:solidFill>
                  <a:srgbClr val="FF8B39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BasicMemLogic.mem"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, truthtable);</a:t>
            </a:r>
            <a:endParaRPr sz="8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i="1" lang="en" sz="8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//$readmemb(path, regester), read values from .mem file into </a:t>
            </a:r>
            <a:r>
              <a:rPr i="1" lang="en" sz="8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register</a:t>
            </a:r>
            <a:endParaRPr i="1" sz="8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i="1" lang="en" sz="8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//$readmemd() for decimal and &amp;readmemh for hexadecimal</a:t>
            </a:r>
            <a:endParaRPr i="1" sz="8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endParaRPr sz="8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8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8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integer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" sz="8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; i </a:t>
            </a:r>
            <a:r>
              <a:rPr lang="en" sz="8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16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; i</a:t>
            </a:r>
            <a:r>
              <a:rPr lang="en" sz="8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" sz="850">
                <a:solidFill>
                  <a:srgbClr val="4A86E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begin</a:t>
            </a:r>
            <a:endParaRPr sz="850">
              <a:solidFill>
                <a:srgbClr val="4A86E8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{A, B, C} </a:t>
            </a:r>
            <a:r>
              <a:rPr lang="en" sz="8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truthtable[i][</a:t>
            </a:r>
            <a:r>
              <a:rPr lang="en" sz="8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8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];	</a:t>
            </a:r>
            <a:r>
              <a:rPr i="1" lang="en" sz="8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'i' parses through each row of </a:t>
            </a:r>
            <a:r>
              <a:rPr i="1" lang="en" sz="8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the table</a:t>
            </a:r>
            <a:endParaRPr i="1" sz="8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i="1" lang="en" sz="8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sets 'A', 'B', and 'C' to MSB of </a:t>
            </a:r>
            <a:r>
              <a:rPr i="1" lang="en" sz="8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the table</a:t>
            </a:r>
            <a:r>
              <a:rPr i="1" lang="en" sz="8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, LSB stores the expected outcom</a:t>
            </a:r>
            <a:r>
              <a:rPr i="1" lang="en" sz="8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e</a:t>
            </a:r>
            <a:endParaRPr sz="8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8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#1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8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(F </a:t>
            </a:r>
            <a:r>
              <a:rPr lang="en" sz="8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truthtable[i][</a:t>
            </a:r>
            <a:r>
              <a:rPr lang="en" sz="850">
                <a:solidFill>
                  <a:srgbClr val="F97E72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]) passed</a:t>
            </a:r>
            <a:r>
              <a:rPr lang="en" sz="8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8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i="1" lang="en" sz="8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// if </a:t>
            </a:r>
            <a:r>
              <a:rPr i="1" lang="en" sz="8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calculated</a:t>
            </a:r>
            <a:r>
              <a:rPr i="1" lang="en" sz="850">
                <a:solidFill>
                  <a:srgbClr val="848BB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F value is equal to the Expected outcome in the truth table(LSB), increment passed</a:t>
            </a:r>
            <a:endParaRPr i="1" sz="850">
              <a:solidFill>
                <a:srgbClr val="848BB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" sz="8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850">
                <a:solidFill>
                  <a:srgbClr val="36F9F6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$display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850">
                <a:solidFill>
                  <a:srgbClr val="FF8B39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"Row %d failed: %b"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, i, truthtable[i]);</a:t>
            </a:r>
            <a:endParaRPr sz="8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850">
                <a:solidFill>
                  <a:srgbClr val="4A86E8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end</a:t>
            </a:r>
            <a:endParaRPr sz="850">
              <a:solidFill>
                <a:srgbClr val="4A86E8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850">
                <a:solidFill>
                  <a:srgbClr val="36F9F6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$display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850">
                <a:solidFill>
                  <a:srgbClr val="FF8B39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"%d out of 16 passed"</a:t>
            </a: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, passed);</a:t>
            </a:r>
            <a:endParaRPr sz="850">
              <a:solidFill>
                <a:srgbClr val="BBBBBB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BBBBBB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8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end</a:t>
            </a:r>
            <a:endParaRPr sz="850">
              <a:solidFill>
                <a:srgbClr val="FEDE5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EDE5D"/>
                </a:solidFill>
                <a:highlight>
                  <a:srgbClr val="262335"/>
                </a:highlight>
                <a:latin typeface="Courier New"/>
                <a:ea typeface="Courier New"/>
                <a:cs typeface="Courier New"/>
                <a:sym typeface="Courier New"/>
              </a:rPr>
              <a:t>endmodule</a:t>
            </a:r>
            <a:endParaRPr sz="850">
              <a:solidFill>
                <a:srgbClr val="FEDE5D"/>
              </a:solidFill>
              <a:highlight>
                <a:srgbClr val="262335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" name="Google Shape;727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44958" y="2892725"/>
            <a:ext cx="7608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8" name="Google Shape;728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54800" y="4215675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9" name="Google Shape;729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97600" y="4215675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0" name="Google Shape;730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68825" y="4215675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1" name="Google Shape;731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11625" y="4215675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732" name="Google Shape;732;p77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3" name="Google Shape;733;p77"/>
          <p:cNvSpPr/>
          <p:nvPr/>
        </p:nvSpPr>
        <p:spPr>
          <a:xfrm>
            <a:off x="7740800" y="114300"/>
            <a:ext cx="1110600" cy="1164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734" name="Google Shape;734;p77"/>
          <p:cNvGrpSpPr/>
          <p:nvPr/>
        </p:nvGrpSpPr>
        <p:grpSpPr>
          <a:xfrm>
            <a:off x="9611625" y="4241262"/>
            <a:ext cx="914400" cy="902225"/>
            <a:chOff x="8229600" y="0"/>
            <a:chExt cx="914400" cy="902225"/>
          </a:xfrm>
        </p:grpSpPr>
        <p:pic>
          <p:nvPicPr>
            <p:cNvPr id="735" name="Google Shape;735;p7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>
              <a:off x="8686800" y="0"/>
              <a:ext cx="457200" cy="45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6" name="Google Shape;736;p7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229600" y="0"/>
              <a:ext cx="457200" cy="45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7" name="Google Shape;737;p7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5400000">
              <a:off x="8229600" y="445025"/>
              <a:ext cx="457200" cy="45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8" name="Google Shape;738;p7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8686800" y="445025"/>
              <a:ext cx="457200" cy="4572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39" name="Google Shape;739;p77"/>
          <p:cNvGrpSpPr/>
          <p:nvPr/>
        </p:nvGrpSpPr>
        <p:grpSpPr>
          <a:xfrm>
            <a:off x="11897600" y="4241262"/>
            <a:ext cx="914400" cy="902225"/>
            <a:chOff x="8229600" y="0"/>
            <a:chExt cx="914400" cy="902225"/>
          </a:xfrm>
        </p:grpSpPr>
        <p:pic>
          <p:nvPicPr>
            <p:cNvPr id="740" name="Google Shape;740;p7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>
              <a:off x="8686800" y="0"/>
              <a:ext cx="457200" cy="45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1" name="Google Shape;741;p7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229600" y="0"/>
              <a:ext cx="457200" cy="45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2" name="Google Shape;742;p7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5400000">
              <a:off x="8229600" y="445025"/>
              <a:ext cx="457200" cy="45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3" name="Google Shape;743;p7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8686800" y="445025"/>
              <a:ext cx="457200" cy="4572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44" name="Google Shape;744;p77"/>
          <p:cNvGrpSpPr/>
          <p:nvPr/>
        </p:nvGrpSpPr>
        <p:grpSpPr>
          <a:xfrm>
            <a:off x="9335075" y="2843500"/>
            <a:ext cx="3923725" cy="1829375"/>
            <a:chOff x="9335075" y="2843500"/>
            <a:chExt cx="3923725" cy="1829375"/>
          </a:xfrm>
        </p:grpSpPr>
        <p:pic>
          <p:nvPicPr>
            <p:cNvPr id="745" name="Google Shape;745;p7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0347425" y="2995450"/>
              <a:ext cx="1649550" cy="457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6" name="Google Shape;746;p7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335075" y="3759325"/>
              <a:ext cx="3476925" cy="902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7" name="Google Shape;747;p7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611625" y="3302975"/>
              <a:ext cx="2708500" cy="13699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48" name="Google Shape;748;p77"/>
            <p:cNvGrpSpPr/>
            <p:nvPr/>
          </p:nvGrpSpPr>
          <p:grpSpPr>
            <a:xfrm>
              <a:off x="9335075" y="2843500"/>
              <a:ext cx="3923725" cy="1828800"/>
              <a:chOff x="3858875" y="4468975"/>
              <a:chExt cx="3923725" cy="1828800"/>
            </a:xfrm>
          </p:grpSpPr>
          <p:pic>
            <p:nvPicPr>
              <p:cNvPr id="749" name="Google Shape;749;p77"/>
              <p:cNvPicPr preferRelativeResize="0"/>
              <p:nvPr/>
            </p:nvPicPr>
            <p:blipFill rotWithShape="1">
              <a:blip r:embed="rId5">
                <a:alphaModFix/>
              </a:blip>
              <a:srcRect b="30216" l="0" r="0" t="0"/>
              <a:stretch/>
            </p:blipFill>
            <p:spPr>
              <a:xfrm>
                <a:off x="4582200" y="5840575"/>
                <a:ext cx="457200" cy="3190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50" name="Google Shape;750;p77"/>
              <p:cNvPicPr preferRelativeResize="0"/>
              <p:nvPr/>
            </p:nvPicPr>
            <p:blipFill rotWithShape="1">
              <a:blip r:embed="rId5">
                <a:alphaModFix/>
              </a:blip>
              <a:srcRect b="30216" l="0" r="0" t="0"/>
              <a:stretch/>
            </p:blipFill>
            <p:spPr>
              <a:xfrm>
                <a:off x="4125000" y="5840575"/>
                <a:ext cx="457200" cy="3190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51" name="Google Shape;751;p77"/>
              <p:cNvPicPr preferRelativeResize="0"/>
              <p:nvPr/>
            </p:nvPicPr>
            <p:blipFill rotWithShape="1">
              <a:blip r:embed="rId5">
                <a:alphaModFix/>
              </a:blip>
              <a:srcRect b="21935" l="0" r="0" t="0"/>
              <a:stretch/>
            </p:blipFill>
            <p:spPr>
              <a:xfrm>
                <a:off x="6411000" y="5840575"/>
                <a:ext cx="457200" cy="3569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52" name="Google Shape;752;p77"/>
              <p:cNvPicPr preferRelativeResize="0"/>
              <p:nvPr/>
            </p:nvPicPr>
            <p:blipFill rotWithShape="1">
              <a:blip r:embed="rId5">
                <a:alphaModFix/>
              </a:blip>
              <a:srcRect b="21935" l="0" r="0" t="0"/>
              <a:stretch/>
            </p:blipFill>
            <p:spPr>
              <a:xfrm>
                <a:off x="6868200" y="5840575"/>
                <a:ext cx="457200" cy="3569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53" name="Google Shape;753;p77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6411000" y="4926175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54" name="Google Shape;754;p77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5039400" y="5840575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55" name="Google Shape;755;p77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5496600" y="5840575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56" name="Google Shape;756;p77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5953800" y="5840575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57" name="Google Shape;757;p77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5953800" y="5383375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58" name="Google Shape;758;p77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6411000" y="5383375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59" name="Google Shape;759;p77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6868200" y="5383375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60" name="Google Shape;760;p77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4582200" y="5383375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61" name="Google Shape;761;p77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5039400" y="5383375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62" name="Google Shape;762;p77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5496600" y="5383375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63" name="Google Shape;763;p77"/>
              <p:cNvPicPr preferRelativeResize="0"/>
              <p:nvPr/>
            </p:nvPicPr>
            <p:blipFill rotWithShape="1">
              <a:blip r:embed="rId5">
                <a:alphaModFix/>
              </a:blip>
              <a:srcRect b="0" l="41792" r="0" t="0"/>
              <a:stretch/>
            </p:blipFill>
            <p:spPr>
              <a:xfrm>
                <a:off x="3858875" y="5383375"/>
                <a:ext cx="266125" cy="457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64" name="Google Shape;764;p77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4125000" y="5383375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65" name="Google Shape;765;p77"/>
              <p:cNvPicPr preferRelativeResize="0"/>
              <p:nvPr/>
            </p:nvPicPr>
            <p:blipFill rotWithShape="1">
              <a:blip r:embed="rId5">
                <a:alphaModFix/>
              </a:blip>
              <a:srcRect b="0" l="41792" r="0" t="0"/>
              <a:stretch/>
            </p:blipFill>
            <p:spPr>
              <a:xfrm>
                <a:off x="3858875" y="5840575"/>
                <a:ext cx="266125" cy="457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66" name="Google Shape;766;p77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7325400" y="5840575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67" name="Google Shape;767;p77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7325400" y="5610650"/>
                <a:ext cx="457200" cy="22992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68" name="Google Shape;768;p77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4125000" y="4926175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69" name="Google Shape;769;p77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5039400" y="4468975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70" name="Google Shape;770;p77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4582200" y="4607125"/>
                <a:ext cx="457200" cy="3190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71" name="Google Shape;771;p77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6411000" y="4607125"/>
                <a:ext cx="457200" cy="3190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72" name="Google Shape;772;p77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5496600" y="4468975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73" name="Google Shape;773;p77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5953800" y="4468975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74" name="Google Shape;774;p77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4125000" y="4768717"/>
                <a:ext cx="457200" cy="1580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75" name="Google Shape;775;p77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5953800" y="4926175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76" name="Google Shape;776;p77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4582200" y="4926175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77" name="Google Shape;777;p77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5496600" y="4926175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78" name="Google Shape;778;p77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5039400" y="4926175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779" name="Google Shape;779;p77"/>
          <p:cNvSpPr txBox="1"/>
          <p:nvPr/>
        </p:nvSpPr>
        <p:spPr>
          <a:xfrm>
            <a:off x="3562500" y="2400900"/>
            <a:ext cx="151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Q ＆A</a:t>
            </a:r>
            <a:endParaRPr b="1" sz="30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7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7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55"/>
          <p:cNvSpPr txBox="1"/>
          <p:nvPr>
            <p:ph idx="4294967295" type="sldNum"/>
          </p:nvPr>
        </p:nvSpPr>
        <p:spPr>
          <a:xfrm>
            <a:off x="8229913" y="311888"/>
            <a:ext cx="528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6" name="Google Shape;536;p55"/>
          <p:cNvSpPr txBox="1"/>
          <p:nvPr>
            <p:ph idx="1" type="body"/>
          </p:nvPr>
        </p:nvSpPr>
        <p:spPr>
          <a:xfrm>
            <a:off x="1705750" y="1223400"/>
            <a:ext cx="5755200" cy="35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module </a:t>
            </a:r>
            <a:r>
              <a:rPr i="1" lang="en"/>
              <a:t>module_name</a:t>
            </a:r>
            <a:r>
              <a:rPr lang="en"/>
              <a:t>(</a:t>
            </a:r>
            <a:r>
              <a:rPr i="1" lang="en"/>
              <a:t>output_list</a:t>
            </a:r>
            <a:r>
              <a:rPr lang="en"/>
              <a:t>, </a:t>
            </a:r>
            <a:r>
              <a:rPr i="1" lang="en"/>
              <a:t>input_list</a:t>
            </a:r>
            <a:r>
              <a:rPr lang="en"/>
              <a:t>);</a:t>
            </a:r>
            <a:endParaRPr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Defines a self-contained block of logic.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output </a:t>
            </a:r>
            <a:r>
              <a:rPr i="1" lang="en"/>
              <a:t>output_name1</a:t>
            </a:r>
            <a:r>
              <a:rPr lang="en"/>
              <a:t>, </a:t>
            </a:r>
            <a:r>
              <a:rPr i="1" lang="en"/>
              <a:t>output_name2</a:t>
            </a:r>
            <a:r>
              <a:rPr lang="en"/>
              <a:t>, …;</a:t>
            </a:r>
            <a:endParaRPr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Specifies a signal that carries the result.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input </a:t>
            </a:r>
            <a:r>
              <a:rPr i="1" lang="en"/>
              <a:t>input_name1</a:t>
            </a:r>
            <a:r>
              <a:rPr lang="en"/>
              <a:t>, </a:t>
            </a:r>
            <a:r>
              <a:rPr i="1" lang="en"/>
              <a:t>input_name2</a:t>
            </a:r>
            <a:r>
              <a:rPr lang="en"/>
              <a:t>, ...;</a:t>
            </a:r>
            <a:endParaRPr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Specifies external signals that enter the module.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wire </a:t>
            </a:r>
            <a:r>
              <a:rPr i="1" lang="en"/>
              <a:t>wire_name1</a:t>
            </a:r>
            <a:r>
              <a:rPr lang="en"/>
              <a:t>, </a:t>
            </a:r>
            <a:r>
              <a:rPr i="1" lang="en"/>
              <a:t>wire_name2</a:t>
            </a:r>
            <a:r>
              <a:rPr lang="en"/>
              <a:t>, ...;</a:t>
            </a:r>
            <a:endParaRPr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Defines temporary storage for intermediate logic results.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endmodule</a:t>
            </a:r>
            <a:endParaRPr b="1"/>
          </a:p>
          <a:p>
            <a:pPr indent="45720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Marks the end of the module.</a:t>
            </a:r>
            <a:endParaRPr/>
          </a:p>
        </p:txBody>
      </p:sp>
      <p:sp>
        <p:nvSpPr>
          <p:cNvPr id="537" name="Google Shape;537;p55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 </a:t>
            </a:r>
            <a:r>
              <a:rPr lang="en"/>
              <a:t>Declarations</a:t>
            </a:r>
            <a:endParaRPr/>
          </a:p>
        </p:txBody>
      </p:sp>
      <p:sp>
        <p:nvSpPr>
          <p:cNvPr id="538" name="Google Shape;538;p55"/>
          <p:cNvSpPr txBox="1"/>
          <p:nvPr>
            <p:ph idx="4294967295" type="sldNum"/>
          </p:nvPr>
        </p:nvSpPr>
        <p:spPr>
          <a:xfrm>
            <a:off x="8229913" y="311888"/>
            <a:ext cx="528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9" name="Google Shape;539;p55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3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3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3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3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3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3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56"/>
          <p:cNvSpPr txBox="1"/>
          <p:nvPr>
            <p:ph idx="4294967295" type="sldNum"/>
          </p:nvPr>
        </p:nvSpPr>
        <p:spPr>
          <a:xfrm>
            <a:off x="8229913" y="311888"/>
            <a:ext cx="528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5" name="Google Shape;545;p56"/>
          <p:cNvSpPr txBox="1"/>
          <p:nvPr>
            <p:ph idx="1" type="body"/>
          </p:nvPr>
        </p:nvSpPr>
        <p:spPr>
          <a:xfrm>
            <a:off x="1705750" y="1223400"/>
            <a:ext cx="5755200" cy="35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not </a:t>
            </a:r>
            <a:r>
              <a:rPr i="1" lang="en" sz="1100"/>
              <a:t>instance_name </a:t>
            </a:r>
            <a:r>
              <a:rPr lang="en" sz="1100"/>
              <a:t>(</a:t>
            </a:r>
            <a:r>
              <a:rPr i="1" lang="en" sz="1100"/>
              <a:t>out</a:t>
            </a:r>
            <a:r>
              <a:rPr lang="en" sz="1100"/>
              <a:t>, </a:t>
            </a:r>
            <a:r>
              <a:rPr i="1" lang="en" sz="1100"/>
              <a:t>in</a:t>
            </a:r>
            <a:r>
              <a:rPr lang="en" sz="1100"/>
              <a:t>);</a:t>
            </a:r>
            <a:endParaRPr sz="1100"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/>
              <a:t>Outputs the inverse of the input (0 → 1, 1 → 0).</a:t>
            </a:r>
            <a:endParaRPr sz="1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100"/>
              <a:t>and </a:t>
            </a:r>
            <a:r>
              <a:rPr i="1" lang="en" sz="1100"/>
              <a:t>instance_name </a:t>
            </a:r>
            <a:r>
              <a:rPr lang="en" sz="1100"/>
              <a:t>(</a:t>
            </a:r>
            <a:r>
              <a:rPr i="1" lang="en" sz="1100"/>
              <a:t>out</a:t>
            </a:r>
            <a:r>
              <a:rPr lang="en" sz="1100"/>
              <a:t>, </a:t>
            </a:r>
            <a:r>
              <a:rPr i="1" lang="en" sz="1100"/>
              <a:t>in1</a:t>
            </a:r>
            <a:r>
              <a:rPr lang="en" sz="1100"/>
              <a:t>, </a:t>
            </a:r>
            <a:r>
              <a:rPr i="1" lang="en" sz="1100"/>
              <a:t>in2</a:t>
            </a:r>
            <a:r>
              <a:rPr lang="en" sz="1100"/>
              <a:t>);</a:t>
            </a:r>
            <a:endParaRPr sz="1100"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/>
              <a:t>Outputs 1 if all inputs are 1, else 0.</a:t>
            </a:r>
            <a:endParaRPr sz="1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100"/>
              <a:t>or </a:t>
            </a:r>
            <a:r>
              <a:rPr i="1" lang="en" sz="1100"/>
              <a:t>instance_name </a:t>
            </a:r>
            <a:r>
              <a:rPr lang="en" sz="1100"/>
              <a:t>(</a:t>
            </a:r>
            <a:r>
              <a:rPr i="1" lang="en" sz="1100"/>
              <a:t>out</a:t>
            </a:r>
            <a:r>
              <a:rPr lang="en" sz="1100"/>
              <a:t>, </a:t>
            </a:r>
            <a:r>
              <a:rPr i="1" lang="en" sz="1100"/>
              <a:t>in1</a:t>
            </a:r>
            <a:r>
              <a:rPr lang="en" sz="1100"/>
              <a:t>, </a:t>
            </a:r>
            <a:r>
              <a:rPr i="1" lang="en" sz="1100"/>
              <a:t>in2</a:t>
            </a:r>
            <a:r>
              <a:rPr lang="en" sz="1100"/>
              <a:t>);</a:t>
            </a:r>
            <a:endParaRPr sz="1100"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/>
              <a:t>Outputs 1 if at least one input is 1.</a:t>
            </a:r>
            <a:endParaRPr sz="1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100"/>
              <a:t>nand </a:t>
            </a:r>
            <a:r>
              <a:rPr i="1" lang="en" sz="1100"/>
              <a:t>instance_name </a:t>
            </a:r>
            <a:r>
              <a:rPr lang="en" sz="1100"/>
              <a:t>(</a:t>
            </a:r>
            <a:r>
              <a:rPr i="1" lang="en" sz="1100"/>
              <a:t>out</a:t>
            </a:r>
            <a:r>
              <a:rPr lang="en" sz="1100"/>
              <a:t>, </a:t>
            </a:r>
            <a:r>
              <a:rPr i="1" lang="en" sz="1100"/>
              <a:t>in1</a:t>
            </a:r>
            <a:r>
              <a:rPr lang="en" sz="1100"/>
              <a:t>, </a:t>
            </a:r>
            <a:r>
              <a:rPr i="1" lang="en" sz="1100"/>
              <a:t>in2</a:t>
            </a:r>
            <a:r>
              <a:rPr lang="en" sz="1100"/>
              <a:t>);</a:t>
            </a:r>
            <a:endParaRPr sz="1100"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/>
              <a:t>Outputs 0 only when all inputs are 1, otherwise 1.</a:t>
            </a:r>
            <a:endParaRPr sz="1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100"/>
              <a:t>nor </a:t>
            </a:r>
            <a:r>
              <a:rPr i="1" lang="en" sz="1100"/>
              <a:t>instance_name </a:t>
            </a:r>
            <a:r>
              <a:rPr lang="en" sz="1100"/>
              <a:t>(</a:t>
            </a:r>
            <a:r>
              <a:rPr i="1" lang="en" sz="1100"/>
              <a:t>out</a:t>
            </a:r>
            <a:r>
              <a:rPr lang="en" sz="1100"/>
              <a:t>, </a:t>
            </a:r>
            <a:r>
              <a:rPr i="1" lang="en" sz="1100"/>
              <a:t>in1</a:t>
            </a:r>
            <a:r>
              <a:rPr lang="en" sz="1100"/>
              <a:t>, </a:t>
            </a:r>
            <a:r>
              <a:rPr i="1" lang="en" sz="1100"/>
              <a:t>in2</a:t>
            </a:r>
            <a:r>
              <a:rPr lang="en" sz="1100"/>
              <a:t>);</a:t>
            </a:r>
            <a:endParaRPr sz="1100"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/>
              <a:t>Outputs 1 only when all inputs are 0.</a:t>
            </a:r>
            <a:endParaRPr sz="1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100"/>
              <a:t>xor </a:t>
            </a:r>
            <a:r>
              <a:rPr i="1" lang="en" sz="1100"/>
              <a:t>instance_name </a:t>
            </a:r>
            <a:r>
              <a:rPr lang="en" sz="1100"/>
              <a:t>(</a:t>
            </a:r>
            <a:r>
              <a:rPr i="1" lang="en" sz="1100"/>
              <a:t>out</a:t>
            </a:r>
            <a:r>
              <a:rPr lang="en" sz="1100"/>
              <a:t>, </a:t>
            </a:r>
            <a:r>
              <a:rPr i="1" lang="en" sz="1100"/>
              <a:t>in1</a:t>
            </a:r>
            <a:r>
              <a:rPr lang="en" sz="1100"/>
              <a:t>, </a:t>
            </a:r>
            <a:r>
              <a:rPr i="1" lang="en" sz="1100"/>
              <a:t>in2</a:t>
            </a:r>
            <a:r>
              <a:rPr lang="en" sz="1100"/>
              <a:t>);</a:t>
            </a:r>
            <a:endParaRPr sz="1100"/>
          </a:p>
          <a:p>
            <a:pPr indent="45720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100"/>
              <a:t>Outputs 1 if only one input is 1.</a:t>
            </a:r>
            <a:endParaRPr b="1"/>
          </a:p>
        </p:txBody>
      </p:sp>
      <p:sp>
        <p:nvSpPr>
          <p:cNvPr id="546" name="Google Shape;546;p56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Logic Components</a:t>
            </a:r>
            <a:endParaRPr/>
          </a:p>
        </p:txBody>
      </p:sp>
      <p:sp>
        <p:nvSpPr>
          <p:cNvPr id="547" name="Google Shape;547;p56"/>
          <p:cNvSpPr txBox="1"/>
          <p:nvPr>
            <p:ph idx="4294967295" type="sldNum"/>
          </p:nvPr>
        </p:nvSpPr>
        <p:spPr>
          <a:xfrm>
            <a:off x="8229913" y="311888"/>
            <a:ext cx="528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8" name="Google Shape;548;p56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4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4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4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45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45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57"/>
          <p:cNvSpPr txBox="1"/>
          <p:nvPr>
            <p:ph idx="4294967295" type="sldNum"/>
          </p:nvPr>
        </p:nvSpPr>
        <p:spPr>
          <a:xfrm>
            <a:off x="8500700" y="114300"/>
            <a:ext cx="528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4" name="Google Shape;554;p57"/>
          <p:cNvSpPr txBox="1"/>
          <p:nvPr>
            <p:ph type="title"/>
          </p:nvPr>
        </p:nvSpPr>
        <p:spPr>
          <a:xfrm>
            <a:off x="1721825" y="727050"/>
            <a:ext cx="4648800" cy="15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2: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Testbench Terms</a:t>
            </a:r>
            <a:endParaRPr/>
          </a:p>
        </p:txBody>
      </p:sp>
      <p:sp>
        <p:nvSpPr>
          <p:cNvPr id="555" name="Google Shape;555;p57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6" name="Google Shape;556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1150" y="2299950"/>
            <a:ext cx="1635350" cy="163535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57" name="Google Shape;557;p57"/>
          <p:cNvPicPr preferRelativeResize="0"/>
          <p:nvPr/>
        </p:nvPicPr>
        <p:blipFill rotWithShape="1">
          <a:blip r:embed="rId4">
            <a:alphaModFix/>
          </a:blip>
          <a:srcRect b="0" l="0" r="19801" t="41324"/>
          <a:stretch/>
        </p:blipFill>
        <p:spPr>
          <a:xfrm>
            <a:off x="928000" y="2300001"/>
            <a:ext cx="2793151" cy="199212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58" name="Google Shape;558;p57" title="Signature_Trans.png"/>
          <p:cNvPicPr preferRelativeResize="0"/>
          <p:nvPr/>
        </p:nvPicPr>
        <p:blipFill rotWithShape="1">
          <a:blip r:embed="rId5">
            <a:alphaModFix/>
          </a:blip>
          <a:srcRect b="37062" l="19746" r="17086" t="13996"/>
          <a:stretch/>
        </p:blipFill>
        <p:spPr>
          <a:xfrm>
            <a:off x="1129825" y="1402705"/>
            <a:ext cx="528900" cy="4097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600"/>
                                        <p:tgtEl>
                                          <p:spTgt spid="5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58"/>
          <p:cNvSpPr txBox="1"/>
          <p:nvPr>
            <p:ph idx="4294967295" type="sldNum"/>
          </p:nvPr>
        </p:nvSpPr>
        <p:spPr>
          <a:xfrm>
            <a:off x="8229913" y="311888"/>
            <a:ext cx="528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4" name="Google Shape;564;p58"/>
          <p:cNvSpPr txBox="1"/>
          <p:nvPr>
            <p:ph idx="1" type="body"/>
          </p:nvPr>
        </p:nvSpPr>
        <p:spPr>
          <a:xfrm>
            <a:off x="1705750" y="1223400"/>
            <a:ext cx="5755200" cy="35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`include</a:t>
            </a:r>
            <a:r>
              <a:rPr lang="en" sz="1000"/>
              <a:t> </a:t>
            </a:r>
            <a:r>
              <a:rPr b="1" lang="en" sz="1000"/>
              <a:t>"</a:t>
            </a:r>
            <a:r>
              <a:rPr i="1" lang="en" sz="1000"/>
              <a:t>filename</a:t>
            </a:r>
            <a:r>
              <a:rPr lang="en" sz="1000"/>
              <a:t>.v</a:t>
            </a:r>
            <a:r>
              <a:rPr b="1" lang="en" sz="1000"/>
              <a:t>"</a:t>
            </a:r>
            <a:endParaRPr b="1" sz="1000"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/>
              <a:t>Imports external Verilog modules from another file.</a:t>
            </a:r>
            <a:endParaRPr sz="1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000"/>
              <a:t>module </a:t>
            </a:r>
            <a:r>
              <a:rPr i="1" lang="en" sz="1000"/>
              <a:t>module_name</a:t>
            </a:r>
            <a:r>
              <a:rPr lang="en" sz="1000"/>
              <a:t>();	</a:t>
            </a:r>
            <a:endParaRPr sz="1000"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/>
              <a:t>Defines a testbench or logic block.</a:t>
            </a:r>
            <a:endParaRPr sz="1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000"/>
              <a:t>reg </a:t>
            </a:r>
            <a:r>
              <a:rPr i="1" lang="en" sz="1000"/>
              <a:t>reg_name</a:t>
            </a:r>
            <a:r>
              <a:rPr lang="en" sz="1000"/>
              <a:t>;	</a:t>
            </a:r>
            <a:endParaRPr sz="1000"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/>
              <a:t>Stores input values for the logic (similar to variables).</a:t>
            </a:r>
            <a:endParaRPr sz="1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000"/>
              <a:t>wire </a:t>
            </a:r>
            <a:r>
              <a:rPr i="1" lang="en" sz="1000"/>
              <a:t>wire_name</a:t>
            </a:r>
            <a:r>
              <a:rPr lang="en" sz="1000"/>
              <a:t>;	</a:t>
            </a:r>
            <a:endParaRPr sz="1000"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/>
              <a:t>Holds output signals from the logic module.</a:t>
            </a:r>
            <a:endParaRPr sz="1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000"/>
              <a:t>module_name </a:t>
            </a:r>
            <a:r>
              <a:rPr i="1" lang="en" sz="1000"/>
              <a:t>instance_name </a:t>
            </a:r>
            <a:r>
              <a:rPr lang="en" sz="1000"/>
              <a:t>(</a:t>
            </a:r>
            <a:r>
              <a:rPr i="1" lang="en" sz="1000"/>
              <a:t>outputs</a:t>
            </a:r>
            <a:r>
              <a:rPr lang="en" sz="1000"/>
              <a:t>, </a:t>
            </a:r>
            <a:r>
              <a:rPr i="1" lang="en" sz="1000"/>
              <a:t>inputs</a:t>
            </a:r>
            <a:r>
              <a:rPr lang="en" sz="1000"/>
              <a:t>);	</a:t>
            </a:r>
            <a:endParaRPr sz="1000"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/>
              <a:t>Instantiates and connects the logic module.</a:t>
            </a:r>
            <a:endParaRPr sz="1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000"/>
              <a:t>endmodule	</a:t>
            </a:r>
            <a:endParaRPr b="1" sz="1000"/>
          </a:p>
          <a:p>
            <a:pPr indent="45720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000"/>
              <a:t>Marks the end of the module.</a:t>
            </a:r>
            <a:endParaRPr sz="1000"/>
          </a:p>
        </p:txBody>
      </p:sp>
      <p:sp>
        <p:nvSpPr>
          <p:cNvPr id="565" name="Google Shape;565;p58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 Declarations </a:t>
            </a:r>
            <a:r>
              <a:rPr lang="en"/>
              <a:t>(TB)</a:t>
            </a:r>
            <a:endParaRPr/>
          </a:p>
        </p:txBody>
      </p:sp>
      <p:sp>
        <p:nvSpPr>
          <p:cNvPr id="566" name="Google Shape;566;p58"/>
          <p:cNvSpPr txBox="1"/>
          <p:nvPr>
            <p:ph idx="4294967295" type="sldNum"/>
          </p:nvPr>
        </p:nvSpPr>
        <p:spPr>
          <a:xfrm>
            <a:off x="8229913" y="311888"/>
            <a:ext cx="528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7" name="Google Shape;567;p58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6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6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6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6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6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6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6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64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64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59"/>
          <p:cNvSpPr txBox="1"/>
          <p:nvPr>
            <p:ph idx="4294967295" type="sldNum"/>
          </p:nvPr>
        </p:nvSpPr>
        <p:spPr>
          <a:xfrm>
            <a:off x="8229913" y="311888"/>
            <a:ext cx="528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3" name="Google Shape;573;p59"/>
          <p:cNvSpPr txBox="1"/>
          <p:nvPr>
            <p:ph idx="1" type="body"/>
          </p:nvPr>
        </p:nvSpPr>
        <p:spPr>
          <a:xfrm>
            <a:off x="1705750" y="1223400"/>
            <a:ext cx="5755200" cy="35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begin .. end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	</a:t>
            </a:r>
            <a:r>
              <a:rPr lang="en"/>
              <a:t>Acts like C </a:t>
            </a:r>
            <a:r>
              <a:rPr lang="en"/>
              <a:t>language</a:t>
            </a:r>
            <a:r>
              <a:rPr lang="en"/>
              <a:t> </a:t>
            </a:r>
            <a:r>
              <a:rPr lang="en"/>
              <a:t>curly</a:t>
            </a:r>
            <a:r>
              <a:rPr lang="en"/>
              <a:t> </a:t>
            </a:r>
            <a:r>
              <a:rPr lang="en"/>
              <a:t>brackets</a:t>
            </a:r>
            <a:r>
              <a:rPr lang="en"/>
              <a:t> (“{}”)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initial begin </a:t>
            </a:r>
            <a:r>
              <a:rPr lang="en"/>
              <a:t>... </a:t>
            </a:r>
            <a:r>
              <a:rPr b="1" lang="en"/>
              <a:t>end</a:t>
            </a:r>
            <a:endParaRPr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Defines a block of code that runs once at the start.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for </a:t>
            </a:r>
            <a:r>
              <a:rPr lang="en"/>
              <a:t>(</a:t>
            </a:r>
            <a:r>
              <a:rPr b="1" lang="en"/>
              <a:t>integer</a:t>
            </a:r>
            <a:r>
              <a:rPr lang="en"/>
              <a:t> init; condition; increment) </a:t>
            </a:r>
            <a:r>
              <a:rPr b="1" lang="en"/>
              <a:t>begin </a:t>
            </a:r>
            <a:r>
              <a:rPr lang="en"/>
              <a:t>... </a:t>
            </a:r>
            <a:r>
              <a:rPr b="1" lang="en"/>
              <a:t>end</a:t>
            </a:r>
            <a:r>
              <a:rPr lang="en"/>
              <a:t>	</a:t>
            </a:r>
            <a:endParaRPr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Repeats a block of code while a condition is met.</a:t>
            </a:r>
            <a:endParaRPr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I</a:t>
            </a:r>
            <a:r>
              <a:rPr b="1" lang="en"/>
              <a:t>nteger</a:t>
            </a:r>
            <a:r>
              <a:rPr lang="en"/>
              <a:t>: shorthand for </a:t>
            </a:r>
            <a:r>
              <a:rPr i="1" lang="en"/>
              <a:t>reg [31:0]</a:t>
            </a:r>
            <a:endParaRPr i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i="1" lang="en"/>
              <a:t>$</a:t>
            </a:r>
            <a:r>
              <a:rPr b="1" lang="en"/>
              <a:t>display</a:t>
            </a:r>
            <a:r>
              <a:rPr lang="en"/>
              <a:t>(</a:t>
            </a:r>
            <a:r>
              <a:rPr b="1" lang="en"/>
              <a:t>"</a:t>
            </a:r>
            <a:r>
              <a:rPr i="1" lang="en"/>
              <a:t>format</a:t>
            </a:r>
            <a:r>
              <a:rPr b="1" lang="en"/>
              <a:t>"</a:t>
            </a:r>
            <a:r>
              <a:rPr lang="en"/>
              <a:t>, </a:t>
            </a:r>
            <a:r>
              <a:rPr b="1" lang="en"/>
              <a:t>values</a:t>
            </a:r>
            <a:r>
              <a:rPr lang="en"/>
              <a:t>);</a:t>
            </a:r>
            <a:endParaRPr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Prints values to the terminal for debugging.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/>
          </a:p>
        </p:txBody>
      </p:sp>
      <p:sp>
        <p:nvSpPr>
          <p:cNvPr id="574" name="Google Shape;574;p59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“Coding-like” Statements</a:t>
            </a:r>
            <a:endParaRPr/>
          </a:p>
        </p:txBody>
      </p:sp>
      <p:sp>
        <p:nvSpPr>
          <p:cNvPr id="575" name="Google Shape;575;p59"/>
          <p:cNvSpPr txBox="1"/>
          <p:nvPr>
            <p:ph idx="4294967295" type="sldNum"/>
          </p:nvPr>
        </p:nvSpPr>
        <p:spPr>
          <a:xfrm>
            <a:off x="8229913" y="311888"/>
            <a:ext cx="528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6" name="Google Shape;576;p59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7" name="Google Shape;577;p59"/>
          <p:cNvSpPr/>
          <p:nvPr/>
        </p:nvSpPr>
        <p:spPr>
          <a:xfrm>
            <a:off x="5575450" y="3387000"/>
            <a:ext cx="1885500" cy="1377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'%b'</a:t>
            </a:r>
            <a:r>
              <a:rPr lang="en">
                <a:latin typeface="Lexend"/>
                <a:ea typeface="Lexend"/>
                <a:cs typeface="Lexend"/>
                <a:sym typeface="Lexend"/>
              </a:rPr>
              <a:t> - prints value in binary</a:t>
            </a:r>
            <a:endParaRPr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'%d'</a:t>
            </a:r>
            <a:r>
              <a:rPr lang="en">
                <a:latin typeface="Lexend"/>
                <a:ea typeface="Lexend"/>
                <a:cs typeface="Lexend"/>
                <a:sym typeface="Lexend"/>
              </a:rPr>
              <a:t> - prints value in decimal</a:t>
            </a:r>
            <a:endParaRPr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exend"/>
                <a:ea typeface="Lexend"/>
                <a:cs typeface="Lexend"/>
                <a:sym typeface="Lexend"/>
              </a:rPr>
              <a:t>'%h'</a:t>
            </a:r>
            <a:r>
              <a:rPr lang="en">
                <a:latin typeface="Lexend"/>
                <a:ea typeface="Lexend"/>
                <a:cs typeface="Lexend"/>
                <a:sym typeface="Lexend"/>
              </a:rPr>
              <a:t> - prints value in hexadecimal</a:t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578" name="Google Shape;578;p59" title="Signature_Trans.png"/>
          <p:cNvPicPr preferRelativeResize="0"/>
          <p:nvPr/>
        </p:nvPicPr>
        <p:blipFill rotWithShape="1">
          <a:blip r:embed="rId3">
            <a:alphaModFix/>
          </a:blip>
          <a:srcRect b="37062" l="19746" r="17086" t="13996"/>
          <a:stretch/>
        </p:blipFill>
        <p:spPr>
          <a:xfrm flipH="1" rot="-1164576">
            <a:off x="247875" y="4877554"/>
            <a:ext cx="528900" cy="4097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7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7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600"/>
                                        <p:tgtEl>
                                          <p:spTgt spid="5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60"/>
          <p:cNvSpPr txBox="1"/>
          <p:nvPr>
            <p:ph idx="4294967295" type="sldNum"/>
          </p:nvPr>
        </p:nvSpPr>
        <p:spPr>
          <a:xfrm>
            <a:off x="8229913" y="311888"/>
            <a:ext cx="528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4" name="Google Shape;584;p60"/>
          <p:cNvSpPr txBox="1"/>
          <p:nvPr>
            <p:ph idx="1" type="body"/>
          </p:nvPr>
        </p:nvSpPr>
        <p:spPr>
          <a:xfrm>
            <a:off x="1705750" y="1223400"/>
            <a:ext cx="5755200" cy="35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#</a:t>
            </a:r>
            <a:r>
              <a:rPr i="1" lang="en"/>
              <a:t>time</a:t>
            </a:r>
            <a:r>
              <a:rPr lang="en"/>
              <a:t>;</a:t>
            </a:r>
            <a:endParaRPr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Simulates time progression in test cases.</a:t>
            </a:r>
            <a:endParaRPr b="1" sz="1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100"/>
              <a:t>{</a:t>
            </a:r>
            <a:r>
              <a:rPr i="1" lang="en" sz="1100"/>
              <a:t>reg1</a:t>
            </a:r>
            <a:r>
              <a:rPr lang="en" sz="1100"/>
              <a:t>, </a:t>
            </a:r>
            <a:r>
              <a:rPr i="1" lang="en" sz="1100"/>
              <a:t>reg2</a:t>
            </a:r>
            <a:r>
              <a:rPr b="1" lang="en" sz="1100"/>
              <a:t>}</a:t>
            </a:r>
            <a:r>
              <a:rPr lang="en" sz="1100"/>
              <a:t> = </a:t>
            </a:r>
            <a:r>
              <a:rPr i="1" lang="en" sz="1100"/>
              <a:t>value</a:t>
            </a:r>
            <a:r>
              <a:rPr lang="en" sz="1100"/>
              <a:t>;	</a:t>
            </a:r>
            <a:endParaRPr sz="1100"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/>
              <a:t>Assigns multiple registers from a single value.</a:t>
            </a:r>
            <a:endParaRPr sz="1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100"/>
              <a:t>{</a:t>
            </a:r>
            <a:r>
              <a:rPr i="1" lang="en" sz="1100"/>
              <a:t>A</a:t>
            </a:r>
            <a:r>
              <a:rPr lang="en" sz="1100"/>
              <a:t>, </a:t>
            </a:r>
            <a:r>
              <a:rPr i="1" lang="en" sz="1100"/>
              <a:t>B</a:t>
            </a:r>
            <a:r>
              <a:rPr lang="en" sz="1100"/>
              <a:t>, </a:t>
            </a:r>
            <a:r>
              <a:rPr i="1" lang="en" sz="1100"/>
              <a:t>C</a:t>
            </a:r>
            <a:r>
              <a:rPr b="1" lang="en" sz="1100"/>
              <a:t>}</a:t>
            </a:r>
            <a:r>
              <a:rPr lang="en" sz="1100"/>
              <a:t> = </a:t>
            </a:r>
            <a:r>
              <a:rPr i="1" lang="en" sz="1100"/>
              <a:t>X</a:t>
            </a:r>
            <a:r>
              <a:rPr b="1" lang="en" sz="1100"/>
              <a:t>[</a:t>
            </a:r>
            <a:r>
              <a:rPr i="1" lang="en" sz="1100"/>
              <a:t>x:y</a:t>
            </a:r>
            <a:r>
              <a:rPr b="1" lang="en" sz="1100"/>
              <a:t>]</a:t>
            </a:r>
            <a:r>
              <a:rPr lang="en" sz="1100"/>
              <a:t>;	</a:t>
            </a:r>
            <a:endParaRPr sz="11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100"/>
              <a:t>Vectorization</a:t>
            </a:r>
            <a:r>
              <a:rPr lang="en" sz="1100"/>
              <a:t>: Groups multiple single-bit registers (reg or wire) into a multi-bit unit, allowing easy assignment.</a:t>
            </a:r>
            <a:endParaRPr sz="1100"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100"/>
              <a:t>The leftmost bit in {} is the most significant (MSB), while the rightmost is the least significant (LSB).</a:t>
            </a:r>
            <a:endParaRPr sz="1100"/>
          </a:p>
        </p:txBody>
      </p:sp>
      <p:sp>
        <p:nvSpPr>
          <p:cNvPr id="585" name="Google Shape;585;p60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Logic Components (TB)</a:t>
            </a:r>
            <a:endParaRPr/>
          </a:p>
        </p:txBody>
      </p:sp>
      <p:sp>
        <p:nvSpPr>
          <p:cNvPr id="586" name="Google Shape;586;p60"/>
          <p:cNvSpPr txBox="1"/>
          <p:nvPr>
            <p:ph idx="4294967295" type="sldNum"/>
          </p:nvPr>
        </p:nvSpPr>
        <p:spPr>
          <a:xfrm>
            <a:off x="8229913" y="311888"/>
            <a:ext cx="528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7" name="Google Shape;587;p60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8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61"/>
          <p:cNvSpPr txBox="1"/>
          <p:nvPr>
            <p:ph idx="4294967295" type="sldNum"/>
          </p:nvPr>
        </p:nvSpPr>
        <p:spPr>
          <a:xfrm>
            <a:off x="8229913" y="311888"/>
            <a:ext cx="528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3" name="Google Shape;593;p61"/>
          <p:cNvSpPr txBox="1"/>
          <p:nvPr>
            <p:ph idx="1" type="body"/>
          </p:nvPr>
        </p:nvSpPr>
        <p:spPr>
          <a:xfrm>
            <a:off x="1705750" y="1223400"/>
            <a:ext cx="5755200" cy="35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f</a:t>
            </a:r>
            <a:r>
              <a:rPr i="1" lang="en"/>
              <a:t>ile_name</a:t>
            </a:r>
            <a:r>
              <a:rPr b="1" lang="en"/>
              <a:t>.mem</a:t>
            </a:r>
            <a:endParaRPr b="1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.mem files store binary, decimal, or hex values for test cases. They act like a lookup table.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reg [</a:t>
            </a:r>
            <a:r>
              <a:rPr i="1" lang="en"/>
              <a:t>width</a:t>
            </a:r>
            <a:r>
              <a:rPr b="1" lang="en"/>
              <a:t>:0]</a:t>
            </a:r>
            <a:r>
              <a:rPr lang="en"/>
              <a:t> </a:t>
            </a:r>
            <a:r>
              <a:rPr i="1" lang="en"/>
              <a:t>name </a:t>
            </a:r>
            <a:r>
              <a:rPr b="1" lang="en"/>
              <a:t>[</a:t>
            </a:r>
            <a:r>
              <a:rPr i="1" lang="en"/>
              <a:t>size</a:t>
            </a:r>
            <a:r>
              <a:rPr lang="en"/>
              <a:t>:</a:t>
            </a:r>
            <a:r>
              <a:rPr b="1" lang="en"/>
              <a:t>0]</a:t>
            </a:r>
            <a:r>
              <a:rPr lang="en"/>
              <a:t>;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Creates a multi-row register. Used to make truth/look-up tables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$readmemb</a:t>
            </a:r>
            <a:r>
              <a:rPr lang="en"/>
              <a:t>(</a:t>
            </a:r>
            <a:r>
              <a:rPr b="1" lang="en"/>
              <a:t>"</a:t>
            </a:r>
            <a:r>
              <a:rPr i="1" lang="en"/>
              <a:t>path/to/file.mem</a:t>
            </a:r>
            <a:r>
              <a:rPr b="1" lang="en"/>
              <a:t>"</a:t>
            </a:r>
            <a:r>
              <a:rPr lang="en"/>
              <a:t>, </a:t>
            </a:r>
            <a:r>
              <a:rPr i="1" lang="en"/>
              <a:t>truthtable</a:t>
            </a:r>
            <a:r>
              <a:rPr lang="en"/>
              <a:t>);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	Reads a binary .mem file and loads it into a register array.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61"/>
          <p:cNvSpPr txBox="1"/>
          <p:nvPr>
            <p:ph type="title"/>
          </p:nvPr>
        </p:nvSpPr>
        <p:spPr>
          <a:xfrm>
            <a:off x="279185" y="338025"/>
            <a:ext cx="5562300" cy="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.Mem File </a:t>
            </a:r>
            <a:r>
              <a:rPr lang="en"/>
              <a:t>Components</a:t>
            </a:r>
            <a:endParaRPr/>
          </a:p>
        </p:txBody>
      </p:sp>
      <p:sp>
        <p:nvSpPr>
          <p:cNvPr id="595" name="Google Shape;595;p61"/>
          <p:cNvSpPr txBox="1"/>
          <p:nvPr>
            <p:ph idx="4294967295" type="sldNum"/>
          </p:nvPr>
        </p:nvSpPr>
        <p:spPr>
          <a:xfrm>
            <a:off x="8229913" y="311888"/>
            <a:ext cx="528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6" name="Google Shape;596;p61"/>
          <p:cNvSpPr txBox="1"/>
          <p:nvPr>
            <p:ph idx="12" type="sldNum"/>
          </p:nvPr>
        </p:nvSpPr>
        <p:spPr>
          <a:xfrm>
            <a:off x="8333701" y="298859"/>
            <a:ext cx="489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97" name="Google Shape;597;p61" title="Signature_Trans.png"/>
          <p:cNvPicPr preferRelativeResize="0"/>
          <p:nvPr/>
        </p:nvPicPr>
        <p:blipFill rotWithShape="1">
          <a:blip r:embed="rId3">
            <a:alphaModFix/>
          </a:blip>
          <a:srcRect b="37062" l="19746" r="17086" t="13996"/>
          <a:stretch/>
        </p:blipFill>
        <p:spPr>
          <a:xfrm rot="942907">
            <a:off x="7655425" y="4873780"/>
            <a:ext cx="528900" cy="409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5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600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ptions Proposal">
  <a:themeElements>
    <a:clrScheme name="Simple Light">
      <a:dk1>
        <a:srgbClr val="1D1D1D"/>
      </a:dk1>
      <a:lt1>
        <a:srgbClr val="FFFFF0"/>
      </a:lt1>
      <a:dk2>
        <a:srgbClr val="51BD85"/>
      </a:dk2>
      <a:lt2>
        <a:srgbClr val="FF6652"/>
      </a:lt2>
      <a:accent1>
        <a:srgbClr val="FFE534"/>
      </a:accent1>
      <a:accent2>
        <a:srgbClr val="FFBBDC"/>
      </a:accent2>
      <a:accent3>
        <a:srgbClr val="6AD2E6"/>
      </a:accent3>
      <a:accent4>
        <a:srgbClr val="DBC89F"/>
      </a:accent4>
      <a:accent5>
        <a:srgbClr val="D8E4D6"/>
      </a:accent5>
      <a:accent6>
        <a:srgbClr val="FFFFFF"/>
      </a:accent6>
      <a:hlink>
        <a:srgbClr val="6AD2E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